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0" r:id="rId3"/>
    <p:sldId id="261" r:id="rId4"/>
    <p:sldId id="270" r:id="rId5"/>
    <p:sldId id="271" r:id="rId6"/>
    <p:sldId id="264" r:id="rId7"/>
    <p:sldId id="265" r:id="rId8"/>
    <p:sldId id="263" r:id="rId9"/>
    <p:sldId id="257" r:id="rId10"/>
    <p:sldId id="266" r:id="rId11"/>
    <p:sldId id="267" r:id="rId12"/>
    <p:sldId id="268" r:id="rId13"/>
    <p:sldId id="269" r:id="rId14"/>
    <p:sldId id="259" r:id="rId15"/>
    <p:sldId id="258" r:id="rId16"/>
    <p:sldId id="275" r:id="rId17"/>
    <p:sldId id="276" r:id="rId18"/>
    <p:sldId id="274" r:id="rId19"/>
    <p:sldId id="273" r:id="rId20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1124" dt="2021-04-06T16:56:39.019"/>
    <p1510:client id="{0C77CBF6-C432-B40F-F479-8C201C952B4E}" v="5" dt="2021-04-06T17:01:06.575"/>
    <p1510:client id="{26543139-662E-6072-7FDC-E1E472C55A77}" v="1124" dt="2021-04-06T15:58:17.211"/>
    <p1510:client id="{6D872ECE-9072-F26D-D780-6AAE586EB5DF}" v="787" dt="2021-04-06T16:57:04.543"/>
    <p1510:client id="{8CA72E73-2BDB-D4B4-BAD9-E3ADD2B2D1D9}" v="1" dt="2021-04-06T16:48:44.433"/>
    <p1510:client id="{9570E575-3504-7047-94E0-8222A92463CD}" v="1343" dt="2021-04-06T17:12:22.493"/>
    <p1510:client id="{9B97BB9F-4048-2000-D123-E45198325C3C}" v="79" dt="2021-04-06T13:31:37.357"/>
    <p1510:client id="{A73A82B7-7901-64C0-1AEA-FCDC7DA2707A}" v="1" dt="2021-04-06T16:23:40.002"/>
    <p1510:client id="{B42D91AB-36E7-EC34-5D56-8EC59830F718}" v="727" dt="2021-04-06T13:18:41.388"/>
    <p1510:client id="{D8BFA959-04B0-6793-ECDD-2C63CFB2339B}" v="19" dt="2021-04-06T17:03:47.033"/>
    <p1510:client id="{DBDC3C0E-D0B8-A687-8EB7-7A92071CF85C}" v="54" dt="2021-04-06T17:13:55.669"/>
    <p1510:client id="{E38B6C87-0C05-41E8-9CFD-012ABEC23E0C}" v="9" dt="2021-04-06T10:27:54.8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3"/>
  </p:normalViewPr>
  <p:slideViewPr>
    <p:cSldViewPr snapToGrid="0" snapToObjects="1">
      <p:cViewPr>
        <p:scale>
          <a:sx n="80" d="100"/>
          <a:sy n="80" d="100"/>
        </p:scale>
        <p:origin x="180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tente guest" userId="S::urn:spo:anon#bf553f8f71dc565c3d1d4253a2e15278064bffdc920f4333a639433537a1d0f4::" providerId="AD" clId="Web-{26543139-662E-6072-7FDC-E1E472C55A77}"/>
    <pc:docChg chg="addSld delSld modSld sldOrd">
      <pc:chgData name="Utente guest" userId="S::urn:spo:anon#bf553f8f71dc565c3d1d4253a2e15278064bffdc920f4333a639433537a1d0f4::" providerId="AD" clId="Web-{26543139-662E-6072-7FDC-E1E472C55A77}" dt="2021-04-06T15:58:17.211" v="685"/>
      <pc:docMkLst>
        <pc:docMk/>
      </pc:docMkLst>
      <pc:sldChg chg="modSp">
        <pc:chgData name="Utente guest" userId="S::urn:spo:anon#bf553f8f71dc565c3d1d4253a2e15278064bffdc920f4333a639433537a1d0f4::" providerId="AD" clId="Web-{26543139-662E-6072-7FDC-E1E472C55A77}" dt="2021-04-06T13:41:24.184" v="215" actId="20577"/>
        <pc:sldMkLst>
          <pc:docMk/>
          <pc:sldMk cId="2914463455" sldId="256"/>
        </pc:sldMkLst>
        <pc:spChg chg="mod">
          <ac:chgData name="Utente guest" userId="S::urn:spo:anon#bf553f8f71dc565c3d1d4253a2e15278064bffdc920f4333a639433537a1d0f4::" providerId="AD" clId="Web-{26543139-662E-6072-7FDC-E1E472C55A77}" dt="2021-04-06T13:41:24.184" v="215" actId="20577"/>
          <ac:spMkLst>
            <pc:docMk/>
            <pc:sldMk cId="2914463455" sldId="256"/>
            <ac:spMk id="4" creationId="{DA182B5D-DB01-F443-9E45-F43BD8288C64}"/>
          </ac:spMkLst>
        </pc:spChg>
      </pc:sldChg>
      <pc:sldChg chg="addSp delSp modSp">
        <pc:chgData name="Utente guest" userId="S::urn:spo:anon#bf553f8f71dc565c3d1d4253a2e15278064bffdc920f4333a639433537a1d0f4::" providerId="AD" clId="Web-{26543139-662E-6072-7FDC-E1E472C55A77}" dt="2021-04-06T14:27:28.964" v="371"/>
        <pc:sldMkLst>
          <pc:docMk/>
          <pc:sldMk cId="3312249244" sldId="257"/>
        </pc:sldMkLst>
        <pc:spChg chg="add">
          <ac:chgData name="Utente guest" userId="S::urn:spo:anon#bf553f8f71dc565c3d1d4253a2e15278064bffdc920f4333a639433537a1d0f4::" providerId="AD" clId="Web-{26543139-662E-6072-7FDC-E1E472C55A77}" dt="2021-04-06T14:27:28.964" v="371"/>
          <ac:spMkLst>
            <pc:docMk/>
            <pc:sldMk cId="3312249244" sldId="257"/>
            <ac:spMk id="5" creationId="{44CB2D99-BF0F-49A3-A12D-988947A32FC2}"/>
          </ac:spMkLst>
        </pc:spChg>
        <pc:picChg chg="add mod">
          <ac:chgData name="Utente guest" userId="S::urn:spo:anon#bf553f8f71dc565c3d1d4253a2e15278064bffdc920f4333a639433537a1d0f4::" providerId="AD" clId="Web-{26543139-662E-6072-7FDC-E1E472C55A77}" dt="2021-04-06T14:20:10.844" v="284" actId="1076"/>
          <ac:picMkLst>
            <pc:docMk/>
            <pc:sldMk cId="3312249244" sldId="257"/>
            <ac:picMk id="2" creationId="{4E4E6F20-CF3F-43F2-B280-85209AA6F63F}"/>
          </ac:picMkLst>
        </pc:picChg>
        <pc:picChg chg="add del mod">
          <ac:chgData name="Utente guest" userId="S::urn:spo:anon#bf553f8f71dc565c3d1d4253a2e15278064bffdc920f4333a639433537a1d0f4::" providerId="AD" clId="Web-{26543139-662E-6072-7FDC-E1E472C55A77}" dt="2021-04-06T13:47:43.255" v="257"/>
          <ac:picMkLst>
            <pc:docMk/>
            <pc:sldMk cId="3312249244" sldId="257"/>
            <ac:picMk id="2" creationId="{91A1258B-8624-4262-AB50-C664D904A10C}"/>
          </ac:picMkLst>
        </pc:picChg>
        <pc:picChg chg="add mod">
          <ac:chgData name="Utente guest" userId="S::urn:spo:anon#bf553f8f71dc565c3d1d4253a2e15278064bffdc920f4333a639433537a1d0f4::" providerId="AD" clId="Web-{26543139-662E-6072-7FDC-E1E472C55A77}" dt="2021-04-06T14:20:16.110" v="286" actId="14100"/>
          <ac:picMkLst>
            <pc:docMk/>
            <pc:sldMk cId="3312249244" sldId="257"/>
            <ac:picMk id="3" creationId="{86FB4AC9-E77D-4A22-80DE-4B12BE4C2409}"/>
          </ac:picMkLst>
        </pc:picChg>
        <pc:picChg chg="add del mod">
          <ac:chgData name="Utente guest" userId="S::urn:spo:anon#bf553f8f71dc565c3d1d4253a2e15278064bffdc920f4333a639433537a1d0f4::" providerId="AD" clId="Web-{26543139-662E-6072-7FDC-E1E472C55A77}" dt="2021-04-06T13:47:42.833" v="256"/>
          <ac:picMkLst>
            <pc:docMk/>
            <pc:sldMk cId="3312249244" sldId="257"/>
            <ac:picMk id="3" creationId="{E5CFD090-60E0-4002-AD91-1A42B1588129}"/>
          </ac:picMkLst>
        </pc:picChg>
        <pc:picChg chg="del">
          <ac:chgData name="Utente guest" userId="S::urn:spo:anon#bf553f8f71dc565c3d1d4253a2e15278064bffdc920f4333a639433537a1d0f4::" providerId="AD" clId="Web-{26543139-662E-6072-7FDC-E1E472C55A77}" dt="2021-04-06T13:39:32.760" v="192"/>
          <ac:picMkLst>
            <pc:docMk/>
            <pc:sldMk cId="3312249244" sldId="257"/>
            <ac:picMk id="6" creationId="{C8D485A2-C969-334A-86EF-2FADAE838BDB}"/>
          </ac:picMkLst>
        </pc:picChg>
      </pc:sldChg>
      <pc:sldChg chg="addSp modSp">
        <pc:chgData name="Utente guest" userId="S::urn:spo:anon#bf553f8f71dc565c3d1d4253a2e15278064bffdc920f4333a639433537a1d0f4::" providerId="AD" clId="Web-{26543139-662E-6072-7FDC-E1E472C55A77}" dt="2021-04-06T14:39:28.074" v="438" actId="1076"/>
        <pc:sldMkLst>
          <pc:docMk/>
          <pc:sldMk cId="3760142306" sldId="258"/>
        </pc:sldMkLst>
        <pc:spChg chg="add">
          <ac:chgData name="Utente guest" userId="S::urn:spo:anon#bf553f8f71dc565c3d1d4253a2e15278064bffdc920f4333a639433537a1d0f4::" providerId="AD" clId="Web-{26543139-662E-6072-7FDC-E1E472C55A77}" dt="2021-04-06T14:27:59.590" v="376"/>
          <ac:spMkLst>
            <pc:docMk/>
            <pc:sldMk cId="3760142306" sldId="258"/>
            <ac:spMk id="3" creationId="{A286AF09-0927-44D3-87D1-19B6235AFE64}"/>
          </ac:spMkLst>
        </pc:spChg>
        <pc:spChg chg="add mod">
          <ac:chgData name="Utente guest" userId="S::urn:spo:anon#bf553f8f71dc565c3d1d4253a2e15278064bffdc920f4333a639433537a1d0f4::" providerId="AD" clId="Web-{26543139-662E-6072-7FDC-E1E472C55A77}" dt="2021-04-06T14:38:46.604" v="430" actId="1076"/>
          <ac:spMkLst>
            <pc:docMk/>
            <pc:sldMk cId="3760142306" sldId="258"/>
            <ac:spMk id="4" creationId="{FE2211DD-ABD6-4AF5-8F36-65F6C545A286}"/>
          </ac:spMkLst>
        </pc:spChg>
        <pc:picChg chg="add mod">
          <ac:chgData name="Utente guest" userId="S::urn:spo:anon#bf553f8f71dc565c3d1d4253a2e15278064bffdc920f4333a639433537a1d0f4::" providerId="AD" clId="Web-{26543139-662E-6072-7FDC-E1E472C55A77}" dt="2021-04-06T14:39:28.074" v="438" actId="1076"/>
          <ac:picMkLst>
            <pc:docMk/>
            <pc:sldMk cId="3760142306" sldId="258"/>
            <ac:picMk id="5" creationId="{5854E80C-3F37-4A9F-A607-EF8475548204}"/>
          </ac:picMkLst>
        </pc:picChg>
      </pc:sldChg>
      <pc:sldChg chg="addSp delSp modSp">
        <pc:chgData name="Utente guest" userId="S::urn:spo:anon#bf553f8f71dc565c3d1d4253a2e15278064bffdc920f4333a639433537a1d0f4::" providerId="AD" clId="Web-{26543139-662E-6072-7FDC-E1E472C55A77}" dt="2021-04-06T14:39:15.480" v="436" actId="1076"/>
        <pc:sldMkLst>
          <pc:docMk/>
          <pc:sldMk cId="3039348558" sldId="259"/>
        </pc:sldMkLst>
        <pc:spChg chg="add">
          <ac:chgData name="Utente guest" userId="S::urn:spo:anon#bf553f8f71dc565c3d1d4253a2e15278064bffdc920f4333a639433537a1d0f4::" providerId="AD" clId="Web-{26543139-662E-6072-7FDC-E1E472C55A77}" dt="2021-04-06T14:27:55.839" v="375"/>
          <ac:spMkLst>
            <pc:docMk/>
            <pc:sldMk cId="3039348558" sldId="259"/>
            <ac:spMk id="2" creationId="{8D3133D2-477C-4FA1-81D1-AFBDF69BF2B8}"/>
          </ac:spMkLst>
        </pc:spChg>
        <pc:spChg chg="del mod">
          <ac:chgData name="Utente guest" userId="S::urn:spo:anon#bf553f8f71dc565c3d1d4253a2e15278064bffdc920f4333a639433537a1d0f4::" providerId="AD" clId="Web-{26543139-662E-6072-7FDC-E1E472C55A77}" dt="2021-04-06T14:37:48.712" v="418"/>
          <ac:spMkLst>
            <pc:docMk/>
            <pc:sldMk cId="3039348558" sldId="259"/>
            <ac:spMk id="4" creationId="{745607C3-A529-254B-A2D4-01640793E5F3}"/>
          </ac:spMkLst>
        </pc:spChg>
        <pc:spChg chg="add mod">
          <ac:chgData name="Utente guest" userId="S::urn:spo:anon#bf553f8f71dc565c3d1d4253a2e15278064bffdc920f4333a639433537a1d0f4::" providerId="AD" clId="Web-{26543139-662E-6072-7FDC-E1E472C55A77}" dt="2021-04-06T14:38:16.338" v="424" actId="1076"/>
          <ac:spMkLst>
            <pc:docMk/>
            <pc:sldMk cId="3039348558" sldId="259"/>
            <ac:spMk id="5" creationId="{C3CBFA06-E1F9-4F2F-A90F-C07381A87D7E}"/>
          </ac:spMkLst>
        </pc:spChg>
        <pc:picChg chg="del">
          <ac:chgData name="Utente guest" userId="S::urn:spo:anon#bf553f8f71dc565c3d1d4253a2e15278064bffdc920f4333a639433537a1d0f4::" providerId="AD" clId="Web-{26543139-662E-6072-7FDC-E1E472C55A77}" dt="2021-04-06T13:39:41.791" v="194"/>
          <ac:picMkLst>
            <pc:docMk/>
            <pc:sldMk cId="3039348558" sldId="259"/>
            <ac:picMk id="3" creationId="{6D9ED06B-B137-754C-B14D-CA140780D529}"/>
          </ac:picMkLst>
        </pc:picChg>
        <pc:picChg chg="add mod">
          <ac:chgData name="Utente guest" userId="S::urn:spo:anon#bf553f8f71dc565c3d1d4253a2e15278064bffdc920f4333a639433537a1d0f4::" providerId="AD" clId="Web-{26543139-662E-6072-7FDC-E1E472C55A77}" dt="2021-04-06T14:39:15.480" v="436" actId="1076"/>
          <ac:picMkLst>
            <pc:docMk/>
            <pc:sldMk cId="3039348558" sldId="259"/>
            <ac:picMk id="6" creationId="{F73D9A46-2C5C-4460-92C7-57D8BD4B2BCF}"/>
          </ac:picMkLst>
        </pc:picChg>
      </pc:sldChg>
      <pc:sldChg chg="addSp modSp">
        <pc:chgData name="Utente guest" userId="S::urn:spo:anon#bf553f8f71dc565c3d1d4253a2e15278064bffdc920f4333a639433537a1d0f4::" providerId="AD" clId="Web-{26543139-662E-6072-7FDC-E1E472C55A77}" dt="2021-04-06T13:19:50.795" v="1" actId="1076"/>
        <pc:sldMkLst>
          <pc:docMk/>
          <pc:sldMk cId="2550026205" sldId="260"/>
        </pc:sldMkLst>
        <pc:picChg chg="add mod">
          <ac:chgData name="Utente guest" userId="S::urn:spo:anon#bf553f8f71dc565c3d1d4253a2e15278064bffdc920f4333a639433537a1d0f4::" providerId="AD" clId="Web-{26543139-662E-6072-7FDC-E1E472C55A77}" dt="2021-04-06T13:19:50.795" v="1" actId="1076"/>
          <ac:picMkLst>
            <pc:docMk/>
            <pc:sldMk cId="2550026205" sldId="260"/>
            <ac:picMk id="2" creationId="{3CBB56D3-C318-4253-91F4-3766BEF28CC8}"/>
          </ac:picMkLst>
        </pc:picChg>
      </pc:sldChg>
      <pc:sldChg chg="addSp modSp">
        <pc:chgData name="Utente guest" userId="S::urn:spo:anon#bf553f8f71dc565c3d1d4253a2e15278064bffdc920f4333a639433537a1d0f4::" providerId="AD" clId="Web-{26543139-662E-6072-7FDC-E1E472C55A77}" dt="2021-04-06T13:30:57.341" v="67" actId="20577"/>
        <pc:sldMkLst>
          <pc:docMk/>
          <pc:sldMk cId="183225926" sldId="261"/>
        </pc:sldMkLst>
        <pc:spChg chg="add mod">
          <ac:chgData name="Utente guest" userId="S::urn:spo:anon#bf553f8f71dc565c3d1d4253a2e15278064bffdc920f4333a639433537a1d0f4::" providerId="AD" clId="Web-{26543139-662E-6072-7FDC-E1E472C55A77}" dt="2021-04-06T13:30:57.341" v="67" actId="20577"/>
          <ac:spMkLst>
            <pc:docMk/>
            <pc:sldMk cId="183225926" sldId="261"/>
            <ac:spMk id="3" creationId="{D757A22E-02E2-4485-9257-AA86F6CB3034}"/>
          </ac:spMkLst>
        </pc:spChg>
        <pc:spChg chg="mod">
          <ac:chgData name="Utente guest" userId="S::urn:spo:anon#bf553f8f71dc565c3d1d4253a2e15278064bffdc920f4333a639433537a1d0f4::" providerId="AD" clId="Web-{26543139-662E-6072-7FDC-E1E472C55A77}" dt="2021-04-06T13:30:41.200" v="64" actId="1076"/>
          <ac:spMkLst>
            <pc:docMk/>
            <pc:sldMk cId="183225926" sldId="261"/>
            <ac:spMk id="5" creationId="{5DBD8F4F-EEEA-4343-96FD-7A3706076B4F}"/>
          </ac:spMkLst>
        </pc:spChg>
        <pc:picChg chg="add mod">
          <ac:chgData name="Utente guest" userId="S::urn:spo:anon#bf553f8f71dc565c3d1d4253a2e15278064bffdc920f4333a639433537a1d0f4::" providerId="AD" clId="Web-{26543139-662E-6072-7FDC-E1E472C55A77}" dt="2021-04-06T13:30:38.247" v="63" actId="1076"/>
          <ac:picMkLst>
            <pc:docMk/>
            <pc:sldMk cId="183225926" sldId="261"/>
            <ac:picMk id="2" creationId="{2FF80BD9-71F9-4883-A038-85DCF47565E8}"/>
          </ac:picMkLst>
        </pc:picChg>
        <pc:picChg chg="mod">
          <ac:chgData name="Utente guest" userId="S::urn:spo:anon#bf553f8f71dc565c3d1d4253a2e15278064bffdc920f4333a639433537a1d0f4::" providerId="AD" clId="Web-{26543139-662E-6072-7FDC-E1E472C55A77}" dt="2021-04-06T13:30:36.169" v="62" actId="1076"/>
          <ac:picMkLst>
            <pc:docMk/>
            <pc:sldMk cId="183225926" sldId="261"/>
            <ac:picMk id="4" creationId="{3101EA9F-C87B-438B-AB2E-FF81EAD1285C}"/>
          </ac:picMkLst>
        </pc:picChg>
      </pc:sldChg>
      <pc:sldChg chg="modSp new del">
        <pc:chgData name="Utente guest" userId="S::urn:spo:anon#bf553f8f71dc565c3d1d4253a2e15278064bffdc920f4333a639433537a1d0f4::" providerId="AD" clId="Web-{26543139-662E-6072-7FDC-E1E472C55A77}" dt="2021-04-06T14:18:28.733" v="258"/>
        <pc:sldMkLst>
          <pc:docMk/>
          <pc:sldMk cId="2707131572" sldId="262"/>
        </pc:sldMkLst>
        <pc:spChg chg="mod">
          <ac:chgData name="Utente guest" userId="S::urn:spo:anon#bf553f8f71dc565c3d1d4253a2e15278064bffdc920f4333a639433537a1d0f4::" providerId="AD" clId="Web-{26543139-662E-6072-7FDC-E1E472C55A77}" dt="2021-04-06T13:34:29.799" v="136" actId="20577"/>
          <ac:spMkLst>
            <pc:docMk/>
            <pc:sldMk cId="2707131572" sldId="262"/>
            <ac:spMk id="3" creationId="{B07088AF-8823-498E-97AC-A76BBC302896}"/>
          </ac:spMkLst>
        </pc:spChg>
      </pc:sldChg>
      <pc:sldChg chg="addSp delSp modSp new">
        <pc:chgData name="Utente guest" userId="S::urn:spo:anon#bf553f8f71dc565c3d1d4253a2e15278064bffdc920f4333a639433537a1d0f4::" providerId="AD" clId="Web-{26543139-662E-6072-7FDC-E1E472C55A77}" dt="2021-04-06T14:27:24.636" v="370"/>
        <pc:sldMkLst>
          <pc:docMk/>
          <pc:sldMk cId="1767856703" sldId="263"/>
        </pc:sldMkLst>
        <pc:spChg chg="del">
          <ac:chgData name="Utente guest" userId="S::urn:spo:anon#bf553f8f71dc565c3d1d4253a2e15278064bffdc920f4333a639433537a1d0f4::" providerId="AD" clId="Web-{26543139-662E-6072-7FDC-E1E472C55A77}" dt="2021-04-06T13:44:22.282" v="218"/>
          <ac:spMkLst>
            <pc:docMk/>
            <pc:sldMk cId="1767856703" sldId="263"/>
            <ac:spMk id="2" creationId="{2FA450E9-40C0-4543-80C8-497FAADA25C1}"/>
          </ac:spMkLst>
        </pc:spChg>
        <pc:spChg chg="del">
          <ac:chgData name="Utente guest" userId="S::urn:spo:anon#bf553f8f71dc565c3d1d4253a2e15278064bffdc920f4333a639433537a1d0f4::" providerId="AD" clId="Web-{26543139-662E-6072-7FDC-E1E472C55A77}" dt="2021-04-06T13:44:06.610" v="216"/>
          <ac:spMkLst>
            <pc:docMk/>
            <pc:sldMk cId="1767856703" sldId="263"/>
            <ac:spMk id="3" creationId="{F6846F4B-F81A-4CEF-B75B-D041E6E323BB}"/>
          </ac:spMkLst>
        </pc:spChg>
        <pc:spChg chg="add">
          <ac:chgData name="Utente guest" userId="S::urn:spo:anon#bf553f8f71dc565c3d1d4253a2e15278064bffdc920f4333a639433537a1d0f4::" providerId="AD" clId="Web-{26543139-662E-6072-7FDC-E1E472C55A77}" dt="2021-04-06T14:27:24.636" v="370"/>
          <ac:spMkLst>
            <pc:docMk/>
            <pc:sldMk cId="1767856703" sldId="263"/>
            <ac:spMk id="5" creationId="{B5AC565E-693A-409C-94B0-D6549CA64794}"/>
          </ac:spMkLst>
        </pc:spChg>
        <pc:spChg chg="add mod">
          <ac:chgData name="Utente guest" userId="S::urn:spo:anon#bf553f8f71dc565c3d1d4253a2e15278064bffdc920f4333a639433537a1d0f4::" providerId="AD" clId="Web-{26543139-662E-6072-7FDC-E1E472C55A77}" dt="2021-04-06T14:18:35.483" v="260" actId="20577"/>
          <ac:spMkLst>
            <pc:docMk/>
            <pc:sldMk cId="1767856703" sldId="263"/>
            <ac:spMk id="6" creationId="{209DC94E-4E39-4DC7-8A94-894907B3DCD7}"/>
          </ac:spMkLst>
        </pc:spChg>
        <pc:spChg chg="add del mod">
          <ac:chgData name="Utente guest" userId="S::urn:spo:anon#bf553f8f71dc565c3d1d4253a2e15278064bffdc920f4333a639433537a1d0f4::" providerId="AD" clId="Web-{26543139-662E-6072-7FDC-E1E472C55A77}" dt="2021-04-06T13:46:20.660" v="245"/>
          <ac:spMkLst>
            <pc:docMk/>
            <pc:sldMk cId="1767856703" sldId="263"/>
            <ac:spMk id="8" creationId="{258AEAD4-CDC2-427D-BFB5-537EB2FB87C8}"/>
          </ac:spMkLst>
        </pc:spChg>
        <pc:picChg chg="add del mod">
          <ac:chgData name="Utente guest" userId="S::urn:spo:anon#bf553f8f71dc565c3d1d4253a2e15278064bffdc920f4333a639433537a1d0f4::" providerId="AD" clId="Web-{26543139-662E-6072-7FDC-E1E472C55A77}" dt="2021-04-06T14:18:54.905" v="262"/>
          <ac:picMkLst>
            <pc:docMk/>
            <pc:sldMk cId="1767856703" sldId="263"/>
            <ac:picMk id="2" creationId="{7BE81402-9E9C-4AD1-B626-3F0A916C3575}"/>
          </ac:picMkLst>
        </pc:picChg>
        <pc:picChg chg="add mod">
          <ac:chgData name="Utente guest" userId="S::urn:spo:anon#bf553f8f71dc565c3d1d4253a2e15278064bffdc920f4333a639433537a1d0f4::" providerId="AD" clId="Web-{26543139-662E-6072-7FDC-E1E472C55A77}" dt="2021-04-06T14:19:41.859" v="270" actId="14100"/>
          <ac:picMkLst>
            <pc:docMk/>
            <pc:sldMk cId="1767856703" sldId="263"/>
            <ac:picMk id="3" creationId="{806865B8-9BC4-4F8C-8885-70AE5D9638B6}"/>
          </ac:picMkLst>
        </pc:picChg>
        <pc:picChg chg="add mod">
          <ac:chgData name="Utente guest" userId="S::urn:spo:anon#bf553f8f71dc565c3d1d4253a2e15278064bffdc920f4333a639433537a1d0f4::" providerId="AD" clId="Web-{26543139-662E-6072-7FDC-E1E472C55A77}" dt="2021-04-06T14:19:38.500" v="269" actId="14100"/>
          <ac:picMkLst>
            <pc:docMk/>
            <pc:sldMk cId="1767856703" sldId="263"/>
            <ac:picMk id="4" creationId="{7C7D6665-049B-4B74-BCA1-61B11B9D0914}"/>
          </ac:picMkLst>
        </pc:picChg>
        <pc:picChg chg="add del mod ord">
          <ac:chgData name="Utente guest" userId="S::urn:spo:anon#bf553f8f71dc565c3d1d4253a2e15278064bffdc920f4333a639433537a1d0f4::" providerId="AD" clId="Web-{26543139-662E-6072-7FDC-E1E472C55A77}" dt="2021-04-06T13:46:13.691" v="243"/>
          <ac:picMkLst>
            <pc:docMk/>
            <pc:sldMk cId="1767856703" sldId="263"/>
            <ac:picMk id="4" creationId="{EF83D3E8-D586-4B73-9640-3D8923D44F6E}"/>
          </ac:picMkLst>
        </pc:picChg>
        <pc:picChg chg="add del mod">
          <ac:chgData name="Utente guest" userId="S::urn:spo:anon#bf553f8f71dc565c3d1d4253a2e15278064bffdc920f4333a639433537a1d0f4::" providerId="AD" clId="Web-{26543139-662E-6072-7FDC-E1E472C55A77}" dt="2021-04-06T13:46:21.910" v="246"/>
          <ac:picMkLst>
            <pc:docMk/>
            <pc:sldMk cId="1767856703" sldId="263"/>
            <ac:picMk id="5" creationId="{437B72ED-FD74-4703-A438-A137C2B52B4E}"/>
          </ac:picMkLst>
        </pc:picChg>
      </pc:sldChg>
      <pc:sldChg chg="addSp delSp modSp new">
        <pc:chgData name="Utente guest" userId="S::urn:spo:anon#bf553f8f71dc565c3d1d4253a2e15278064bffdc920f4333a639433537a1d0f4::" providerId="AD" clId="Web-{26543139-662E-6072-7FDC-E1E472C55A77}" dt="2021-04-06T14:27:19.245" v="369"/>
        <pc:sldMkLst>
          <pc:docMk/>
          <pc:sldMk cId="3937191711" sldId="264"/>
        </pc:sldMkLst>
        <pc:spChg chg="del">
          <ac:chgData name="Utente guest" userId="S::urn:spo:anon#bf553f8f71dc565c3d1d4253a2e15278064bffdc920f4333a639433537a1d0f4::" providerId="AD" clId="Web-{26543139-662E-6072-7FDC-E1E472C55A77}" dt="2021-04-06T13:38:17.773" v="139"/>
          <ac:spMkLst>
            <pc:docMk/>
            <pc:sldMk cId="3937191711" sldId="264"/>
            <ac:spMk id="2" creationId="{318CF6BE-AAF6-466A-851F-3887F18B0B1E}"/>
          </ac:spMkLst>
        </pc:spChg>
        <pc:spChg chg="add">
          <ac:chgData name="Utente guest" userId="S::urn:spo:anon#bf553f8f71dc565c3d1d4253a2e15278064bffdc920f4333a639433537a1d0f4::" providerId="AD" clId="Web-{26543139-662E-6072-7FDC-E1E472C55A77}" dt="2021-04-06T14:27:19.245" v="369"/>
          <ac:spMkLst>
            <pc:docMk/>
            <pc:sldMk cId="3937191711" sldId="264"/>
            <ac:spMk id="2" creationId="{D9842D29-C571-42BD-9D3F-73F00D720485}"/>
          </ac:spMkLst>
        </pc:spChg>
        <pc:spChg chg="mod">
          <ac:chgData name="Utente guest" userId="S::urn:spo:anon#bf553f8f71dc565c3d1d4253a2e15278064bffdc920f4333a639433537a1d0f4::" providerId="AD" clId="Web-{26543139-662E-6072-7FDC-E1E472C55A77}" dt="2021-04-06T13:39:24.275" v="191" actId="14100"/>
          <ac:spMkLst>
            <pc:docMk/>
            <pc:sldMk cId="3937191711" sldId="264"/>
            <ac:spMk id="3" creationId="{926BCD89-ACF6-4138-A6D8-4D3224D66569}"/>
          </ac:spMkLst>
        </pc:spChg>
        <pc:picChg chg="add mod">
          <ac:chgData name="Utente guest" userId="S::urn:spo:anon#bf553f8f71dc565c3d1d4253a2e15278064bffdc920f4333a639433537a1d0f4::" providerId="AD" clId="Web-{26543139-662E-6072-7FDC-E1E472C55A77}" dt="2021-04-06T13:40:57.121" v="213" actId="1076"/>
          <ac:picMkLst>
            <pc:docMk/>
            <pc:sldMk cId="3937191711" sldId="264"/>
            <ac:picMk id="4" creationId="{93EB515C-B92F-435B-8F9F-46E611881A4A}"/>
          </ac:picMkLst>
        </pc:picChg>
        <pc:picChg chg="add del mod">
          <ac:chgData name="Utente guest" userId="S::urn:spo:anon#bf553f8f71dc565c3d1d4253a2e15278064bffdc920f4333a639433537a1d0f4::" providerId="AD" clId="Web-{26543139-662E-6072-7FDC-E1E472C55A77}" dt="2021-04-06T13:40:34.589" v="208"/>
          <ac:picMkLst>
            <pc:docMk/>
            <pc:sldMk cId="3937191711" sldId="264"/>
            <ac:picMk id="5" creationId="{63CC8CD5-58D0-41D2-B75D-7B41B306D98A}"/>
          </ac:picMkLst>
        </pc:picChg>
      </pc:sldChg>
      <pc:sldChg chg="addSp delSp modSp new">
        <pc:chgData name="Utente guest" userId="S::urn:spo:anon#bf553f8f71dc565c3d1d4253a2e15278064bffdc920f4333a639433537a1d0f4::" providerId="AD" clId="Web-{26543139-662E-6072-7FDC-E1E472C55A77}" dt="2021-04-06T14:27:14.979" v="368"/>
        <pc:sldMkLst>
          <pc:docMk/>
          <pc:sldMk cId="2870849870" sldId="265"/>
        </pc:sldMkLst>
        <pc:spChg chg="del">
          <ac:chgData name="Utente guest" userId="S::urn:spo:anon#bf553f8f71dc565c3d1d4253a2e15278064bffdc920f4333a639433537a1d0f4::" providerId="AD" clId="Web-{26543139-662E-6072-7FDC-E1E472C55A77}" dt="2021-04-06T13:40:38.714" v="209"/>
          <ac:spMkLst>
            <pc:docMk/>
            <pc:sldMk cId="2870849870" sldId="265"/>
            <ac:spMk id="2" creationId="{1CBD45EE-FA78-473F-9BD1-DF369322F00F}"/>
          </ac:spMkLst>
        </pc:spChg>
        <pc:spChg chg="add">
          <ac:chgData name="Utente guest" userId="S::urn:spo:anon#bf553f8f71dc565c3d1d4253a2e15278064bffdc920f4333a639433537a1d0f4::" providerId="AD" clId="Web-{26543139-662E-6072-7FDC-E1E472C55A77}" dt="2021-04-06T14:27:14.979" v="368"/>
          <ac:spMkLst>
            <pc:docMk/>
            <pc:sldMk cId="2870849870" sldId="265"/>
            <ac:spMk id="2" creationId="{78CC99FC-70A3-4B84-925F-1A054096A004}"/>
          </ac:spMkLst>
        </pc:spChg>
        <pc:spChg chg="del">
          <ac:chgData name="Utente guest" userId="S::urn:spo:anon#bf553f8f71dc565c3d1d4253a2e15278064bffdc920f4333a639433537a1d0f4::" providerId="AD" clId="Web-{26543139-662E-6072-7FDC-E1E472C55A77}" dt="2021-04-06T13:40:40.839" v="210"/>
          <ac:spMkLst>
            <pc:docMk/>
            <pc:sldMk cId="2870849870" sldId="265"/>
            <ac:spMk id="3" creationId="{2356A893-C027-4CC3-AD1B-1CDABFF997E1}"/>
          </ac:spMkLst>
        </pc:spChg>
        <pc:picChg chg="add mod ord">
          <ac:chgData name="Utente guest" userId="S::urn:spo:anon#bf553f8f71dc565c3d1d4253a2e15278064bffdc920f4333a639433537a1d0f4::" providerId="AD" clId="Web-{26543139-662E-6072-7FDC-E1E472C55A77}" dt="2021-04-06T13:40:48.433" v="212" actId="1076"/>
          <ac:picMkLst>
            <pc:docMk/>
            <pc:sldMk cId="2870849870" sldId="265"/>
            <ac:picMk id="4" creationId="{844BA18C-37BF-4548-B5F6-AEFC7FC9F435}"/>
          </ac:picMkLst>
        </pc:picChg>
      </pc:sldChg>
      <pc:sldChg chg="addSp delSp modSp new">
        <pc:chgData name="Utente guest" userId="S::urn:spo:anon#bf553f8f71dc565c3d1d4253a2e15278064bffdc920f4333a639433537a1d0f4::" providerId="AD" clId="Web-{26543139-662E-6072-7FDC-E1E472C55A77}" dt="2021-04-06T14:27:42.667" v="372"/>
        <pc:sldMkLst>
          <pc:docMk/>
          <pc:sldMk cId="1221401928" sldId="266"/>
        </pc:sldMkLst>
        <pc:spChg chg="del">
          <ac:chgData name="Utente guest" userId="S::urn:spo:anon#bf553f8f71dc565c3d1d4253a2e15278064bffdc920f4333a639433537a1d0f4::" providerId="AD" clId="Web-{26543139-662E-6072-7FDC-E1E472C55A77}" dt="2021-04-06T14:20:28.939" v="288"/>
          <ac:spMkLst>
            <pc:docMk/>
            <pc:sldMk cId="1221401928" sldId="266"/>
            <ac:spMk id="2" creationId="{E5529968-FB74-4F91-890E-3B7D5D1B5D50}"/>
          </ac:spMkLst>
        </pc:spChg>
        <pc:spChg chg="del">
          <ac:chgData name="Utente guest" userId="S::urn:spo:anon#bf553f8f71dc565c3d1d4253a2e15278064bffdc920f4333a639433537a1d0f4::" providerId="AD" clId="Web-{26543139-662E-6072-7FDC-E1E472C55A77}" dt="2021-04-06T14:20:32.517" v="289"/>
          <ac:spMkLst>
            <pc:docMk/>
            <pc:sldMk cId="1221401928" sldId="266"/>
            <ac:spMk id="3" creationId="{042C9AE6-DD7C-4567-8FFF-73AEB0DD1BB8}"/>
          </ac:spMkLst>
        </pc:spChg>
        <pc:spChg chg="add">
          <ac:chgData name="Utente guest" userId="S::urn:spo:anon#bf553f8f71dc565c3d1d4253a2e15278064bffdc920f4333a639433537a1d0f4::" providerId="AD" clId="Web-{26543139-662E-6072-7FDC-E1E472C55A77}" dt="2021-04-06T14:27:42.667" v="372"/>
          <ac:spMkLst>
            <pc:docMk/>
            <pc:sldMk cId="1221401928" sldId="266"/>
            <ac:spMk id="7" creationId="{77706699-8F7C-4892-91BE-3A493B3B3445}"/>
          </ac:spMkLst>
        </pc:spChg>
        <pc:picChg chg="add mod">
          <ac:chgData name="Utente guest" userId="S::urn:spo:anon#bf553f8f71dc565c3d1d4253a2e15278064bffdc920f4333a639433537a1d0f4::" providerId="AD" clId="Web-{26543139-662E-6072-7FDC-E1E472C55A77}" dt="2021-04-06T14:20:52.627" v="297" actId="1076"/>
          <ac:picMkLst>
            <pc:docMk/>
            <pc:sldMk cId="1221401928" sldId="266"/>
            <ac:picMk id="4" creationId="{F7E3DC57-8FF4-49BE-9E47-E0821E53BB21}"/>
          </ac:picMkLst>
        </pc:picChg>
        <pc:picChg chg="add mod">
          <ac:chgData name="Utente guest" userId="S::urn:spo:anon#bf553f8f71dc565c3d1d4253a2e15278064bffdc920f4333a639433537a1d0f4::" providerId="AD" clId="Web-{26543139-662E-6072-7FDC-E1E472C55A77}" dt="2021-04-06T14:21:03.549" v="300" actId="14100"/>
          <ac:picMkLst>
            <pc:docMk/>
            <pc:sldMk cId="1221401928" sldId="266"/>
            <ac:picMk id="5" creationId="{4D195C9C-F652-4130-846E-C7688E3B17B1}"/>
          </ac:picMkLst>
        </pc:picChg>
      </pc:sldChg>
      <pc:sldChg chg="addSp delSp modSp new ord">
        <pc:chgData name="Utente guest" userId="S::urn:spo:anon#bf553f8f71dc565c3d1d4253a2e15278064bffdc920f4333a639433537a1d0f4::" providerId="AD" clId="Web-{26543139-662E-6072-7FDC-E1E472C55A77}" dt="2021-04-06T14:27:47.902" v="373"/>
        <pc:sldMkLst>
          <pc:docMk/>
          <pc:sldMk cId="2837045411" sldId="267"/>
        </pc:sldMkLst>
        <pc:spChg chg="del">
          <ac:chgData name="Utente guest" userId="S::urn:spo:anon#bf553f8f71dc565c3d1d4253a2e15278064bffdc920f4333a639433537a1d0f4::" providerId="AD" clId="Web-{26543139-662E-6072-7FDC-E1E472C55A77}" dt="2021-04-06T14:21:14.455" v="303"/>
          <ac:spMkLst>
            <pc:docMk/>
            <pc:sldMk cId="2837045411" sldId="267"/>
            <ac:spMk id="2" creationId="{3B1DC487-A64C-433B-9389-FCEDDF4650B4}"/>
          </ac:spMkLst>
        </pc:spChg>
        <pc:spChg chg="del">
          <ac:chgData name="Utente guest" userId="S::urn:spo:anon#bf553f8f71dc565c3d1d4253a2e15278064bffdc920f4333a639433537a1d0f4::" providerId="AD" clId="Web-{26543139-662E-6072-7FDC-E1E472C55A77}" dt="2021-04-06T14:21:16.440" v="304"/>
          <ac:spMkLst>
            <pc:docMk/>
            <pc:sldMk cId="2837045411" sldId="267"/>
            <ac:spMk id="3" creationId="{EA1CB76C-BEDE-4B0A-9A3B-A1F888B9CAAE}"/>
          </ac:spMkLst>
        </pc:spChg>
        <pc:spChg chg="add">
          <ac:chgData name="Utente guest" userId="S::urn:spo:anon#bf553f8f71dc565c3d1d4253a2e15278064bffdc920f4333a639433537a1d0f4::" providerId="AD" clId="Web-{26543139-662E-6072-7FDC-E1E472C55A77}" dt="2021-04-06T14:27:47.902" v="373"/>
          <ac:spMkLst>
            <pc:docMk/>
            <pc:sldMk cId="2837045411" sldId="267"/>
            <ac:spMk id="7" creationId="{1E86C5DD-036A-483E-BE35-59801FA2D0A4}"/>
          </ac:spMkLst>
        </pc:spChg>
        <pc:picChg chg="add mod">
          <ac:chgData name="Utente guest" userId="S::urn:spo:anon#bf553f8f71dc565c3d1d4253a2e15278064bffdc920f4333a639433537a1d0f4::" providerId="AD" clId="Web-{26543139-662E-6072-7FDC-E1E472C55A77}" dt="2021-04-06T14:21:42.596" v="314" actId="14100"/>
          <ac:picMkLst>
            <pc:docMk/>
            <pc:sldMk cId="2837045411" sldId="267"/>
            <ac:picMk id="4" creationId="{E1F2464B-682C-4B6F-AF34-B8F1108BA834}"/>
          </ac:picMkLst>
        </pc:picChg>
        <pc:picChg chg="add mod">
          <ac:chgData name="Utente guest" userId="S::urn:spo:anon#bf553f8f71dc565c3d1d4253a2e15278064bffdc920f4333a639433537a1d0f4::" providerId="AD" clId="Web-{26543139-662E-6072-7FDC-E1E472C55A77}" dt="2021-04-06T14:21:37.706" v="313" actId="14100"/>
          <ac:picMkLst>
            <pc:docMk/>
            <pc:sldMk cId="2837045411" sldId="267"/>
            <ac:picMk id="5" creationId="{3B36DB93-7F18-4623-9710-57397BC68707}"/>
          </ac:picMkLst>
        </pc:picChg>
      </pc:sldChg>
      <pc:sldChg chg="addSp delSp modSp new mod setBg">
        <pc:chgData name="Utente guest" userId="S::urn:spo:anon#bf553f8f71dc565c3d1d4253a2e15278064bffdc920f4333a639433537a1d0f4::" providerId="AD" clId="Web-{26543139-662E-6072-7FDC-E1E472C55A77}" dt="2021-04-06T14:35:59.100" v="387" actId="14100"/>
        <pc:sldMkLst>
          <pc:docMk/>
          <pc:sldMk cId="1545281667" sldId="268"/>
        </pc:sldMkLst>
        <pc:spChg chg="del">
          <ac:chgData name="Utente guest" userId="S::urn:spo:anon#bf553f8f71dc565c3d1d4253a2e15278064bffdc920f4333a639433537a1d0f4::" providerId="AD" clId="Web-{26543139-662E-6072-7FDC-E1E472C55A77}" dt="2021-04-06T14:22:17.066" v="316"/>
          <ac:spMkLst>
            <pc:docMk/>
            <pc:sldMk cId="1545281667" sldId="268"/>
            <ac:spMk id="2" creationId="{A60A4DC1-EFC0-4ECE-8E60-D19C7476D7B2}"/>
          </ac:spMkLst>
        </pc:spChg>
        <pc:spChg chg="del">
          <ac:chgData name="Utente guest" userId="S::urn:spo:anon#bf553f8f71dc565c3d1d4253a2e15278064bffdc920f4333a639433537a1d0f4::" providerId="AD" clId="Web-{26543139-662E-6072-7FDC-E1E472C55A77}" dt="2021-04-06T14:22:19.050" v="317"/>
          <ac:spMkLst>
            <pc:docMk/>
            <pc:sldMk cId="1545281667" sldId="268"/>
            <ac:spMk id="3" creationId="{3D9C2D71-06D8-4D06-BF3B-92C07D0483ED}"/>
          </ac:spMkLst>
        </pc:spChg>
        <pc:spChg chg="add mod">
          <ac:chgData name="Utente guest" userId="S::urn:spo:anon#bf553f8f71dc565c3d1d4253a2e15278064bffdc920f4333a639433537a1d0f4::" providerId="AD" clId="Web-{26543139-662E-6072-7FDC-E1E472C55A77}" dt="2021-04-06T14:35:59.100" v="387" actId="14100"/>
          <ac:spMkLst>
            <pc:docMk/>
            <pc:sldMk cId="1545281667" sldId="268"/>
            <ac:spMk id="4" creationId="{0CAD4605-61BD-4B68-8F4D-137BDC6F4373}"/>
          </ac:spMkLst>
        </pc:spChg>
        <pc:spChg chg="add mod">
          <ac:chgData name="Utente guest" userId="S::urn:spo:anon#bf553f8f71dc565c3d1d4253a2e15278064bffdc920f4333a639433537a1d0f4::" providerId="AD" clId="Web-{26543139-662E-6072-7FDC-E1E472C55A77}" dt="2021-04-06T14:31:35.485" v="378"/>
          <ac:spMkLst>
            <pc:docMk/>
            <pc:sldMk cId="1545281667" sldId="268"/>
            <ac:spMk id="6" creationId="{8F843562-6279-4647-8A56-71E6FC709F3C}"/>
          </ac:spMkLst>
        </pc:spChg>
        <pc:spChg chg="add del">
          <ac:chgData name="Utente guest" userId="S::urn:spo:anon#bf553f8f71dc565c3d1d4253a2e15278064bffdc920f4333a639433537a1d0f4::" providerId="AD" clId="Web-{26543139-662E-6072-7FDC-E1E472C55A77}" dt="2021-04-06T14:31:35.485" v="378"/>
          <ac:spMkLst>
            <pc:docMk/>
            <pc:sldMk cId="1545281667" sldId="268"/>
            <ac:spMk id="11" creationId="{5F879AC3-D4CE-493C-ADC7-06205677F4F8}"/>
          </ac:spMkLst>
        </pc:spChg>
        <pc:spChg chg="add del">
          <ac:chgData name="Utente guest" userId="S::urn:spo:anon#bf553f8f71dc565c3d1d4253a2e15278064bffdc920f4333a639433537a1d0f4::" providerId="AD" clId="Web-{26543139-662E-6072-7FDC-E1E472C55A77}" dt="2021-04-06T14:31:35.485" v="378"/>
          <ac:spMkLst>
            <pc:docMk/>
            <pc:sldMk cId="1545281667" sldId="268"/>
            <ac:spMk id="13" creationId="{736F0DFD-0954-464F-BF12-DD2E6F6E0380}"/>
          </ac:spMkLst>
        </pc:spChg>
      </pc:sldChg>
      <pc:sldChg chg="new del">
        <pc:chgData name="Utente guest" userId="S::urn:spo:anon#bf553f8f71dc565c3d1d4253a2e15278064bffdc920f4333a639433537a1d0f4::" providerId="AD" clId="Web-{26543139-662E-6072-7FDC-E1E472C55A77}" dt="2021-04-06T14:36:21.101" v="389"/>
        <pc:sldMkLst>
          <pc:docMk/>
          <pc:sldMk cId="648142638" sldId="269"/>
        </pc:sldMkLst>
      </pc:sldChg>
      <pc:sldChg chg="addSp delSp modSp new mod setBg">
        <pc:chgData name="Utente guest" userId="S::urn:spo:anon#bf553f8f71dc565c3d1d4253a2e15278064bffdc920f4333a639433537a1d0f4::" providerId="AD" clId="Web-{26543139-662E-6072-7FDC-E1E472C55A77}" dt="2021-04-06T14:37:35.446" v="413" actId="20577"/>
        <pc:sldMkLst>
          <pc:docMk/>
          <pc:sldMk cId="817647580" sldId="269"/>
        </pc:sldMkLst>
        <pc:spChg chg="del">
          <ac:chgData name="Utente guest" userId="S::urn:spo:anon#bf553f8f71dc565c3d1d4253a2e15278064bffdc920f4333a639433537a1d0f4::" providerId="AD" clId="Web-{26543139-662E-6072-7FDC-E1E472C55A77}" dt="2021-04-06T14:36:36.554" v="393"/>
          <ac:spMkLst>
            <pc:docMk/>
            <pc:sldMk cId="817647580" sldId="269"/>
            <ac:spMk id="2" creationId="{914DF4A7-C64F-4215-B24F-9DE9CEBE3A80}"/>
          </ac:spMkLst>
        </pc:spChg>
        <pc:spChg chg="del">
          <ac:chgData name="Utente guest" userId="S::urn:spo:anon#bf553f8f71dc565c3d1d4253a2e15278064bffdc920f4333a639433537a1d0f4::" providerId="AD" clId="Web-{26543139-662E-6072-7FDC-E1E472C55A77}" dt="2021-04-06T14:36:33.789" v="392"/>
          <ac:spMkLst>
            <pc:docMk/>
            <pc:sldMk cId="817647580" sldId="269"/>
            <ac:spMk id="3" creationId="{E614068B-F50E-4A66-965F-78BE53BBFD6A}"/>
          </ac:spMkLst>
        </pc:spChg>
        <pc:spChg chg="add mod ord">
          <ac:chgData name="Utente guest" userId="S::urn:spo:anon#bf553f8f71dc565c3d1d4253a2e15278064bffdc920f4333a639433537a1d0f4::" providerId="AD" clId="Web-{26543139-662E-6072-7FDC-E1E472C55A77}" dt="2021-04-06T14:36:59.508" v="397"/>
          <ac:spMkLst>
            <pc:docMk/>
            <pc:sldMk cId="817647580" sldId="269"/>
            <ac:spMk id="5" creationId="{3AE05AAB-0CCE-469D-8EFA-E3E03945BF31}"/>
          </ac:spMkLst>
        </pc:spChg>
        <pc:spChg chg="add mod">
          <ac:chgData name="Utente guest" userId="S::urn:spo:anon#bf553f8f71dc565c3d1d4253a2e15278064bffdc920f4333a639433537a1d0f4::" providerId="AD" clId="Web-{26543139-662E-6072-7FDC-E1E472C55A77}" dt="2021-04-06T14:37:35.446" v="413" actId="20577"/>
          <ac:spMkLst>
            <pc:docMk/>
            <pc:sldMk cId="817647580" sldId="269"/>
            <ac:spMk id="7" creationId="{F32EF9E5-A322-4E2D-9864-B4C7A445EC24}"/>
          </ac:spMkLst>
        </pc:spChg>
        <pc:picChg chg="add mod">
          <ac:chgData name="Utente guest" userId="S::urn:spo:anon#bf553f8f71dc565c3d1d4253a2e15278064bffdc920f4333a639433537a1d0f4::" providerId="AD" clId="Web-{26543139-662E-6072-7FDC-E1E472C55A77}" dt="2021-04-06T14:36:59.508" v="397"/>
          <ac:picMkLst>
            <pc:docMk/>
            <pc:sldMk cId="817647580" sldId="269"/>
            <ac:picMk id="6" creationId="{F4E52FC7-68C0-4445-B309-E604B142C948}"/>
          </ac:picMkLst>
        </pc:picChg>
      </pc:sldChg>
      <pc:sldChg chg="addSp delSp modSp new ord">
        <pc:chgData name="Utente guest" userId="S::urn:spo:anon#bf553f8f71dc565c3d1d4253a2e15278064bffdc920f4333a639433537a1d0f4::" providerId="AD" clId="Web-{26543139-662E-6072-7FDC-E1E472C55A77}" dt="2021-04-06T14:49:25.994" v="674" actId="20577"/>
        <pc:sldMkLst>
          <pc:docMk/>
          <pc:sldMk cId="2296249635" sldId="270"/>
        </pc:sldMkLst>
        <pc:spChg chg="del">
          <ac:chgData name="Utente guest" userId="S::urn:spo:anon#bf553f8f71dc565c3d1d4253a2e15278064bffdc920f4333a639433537a1d0f4::" providerId="AD" clId="Web-{26543139-662E-6072-7FDC-E1E472C55A77}" dt="2021-04-06T14:42:56.188" v="440"/>
          <ac:spMkLst>
            <pc:docMk/>
            <pc:sldMk cId="2296249635" sldId="270"/>
            <ac:spMk id="2" creationId="{58612D38-9269-4521-8D59-0BB415109F9C}"/>
          </ac:spMkLst>
        </pc:spChg>
        <pc:spChg chg="del">
          <ac:chgData name="Utente guest" userId="S::urn:spo:anon#bf553f8f71dc565c3d1d4253a2e15278064bffdc920f4333a639433537a1d0f4::" providerId="AD" clId="Web-{26543139-662E-6072-7FDC-E1E472C55A77}" dt="2021-04-06T14:42:59.266" v="441"/>
          <ac:spMkLst>
            <pc:docMk/>
            <pc:sldMk cId="2296249635" sldId="270"/>
            <ac:spMk id="3" creationId="{74026322-2B56-4B11-9B9C-7D0B1FCABD30}"/>
          </ac:spMkLst>
        </pc:spChg>
        <pc:spChg chg="add del mod">
          <ac:chgData name="Utente guest" userId="S::urn:spo:anon#bf553f8f71dc565c3d1d4253a2e15278064bffdc920f4333a639433537a1d0f4::" providerId="AD" clId="Web-{26543139-662E-6072-7FDC-E1E472C55A77}" dt="2021-04-06T14:43:30.939" v="451"/>
          <ac:spMkLst>
            <pc:docMk/>
            <pc:sldMk cId="2296249635" sldId="270"/>
            <ac:spMk id="4" creationId="{360B5F17-F846-4CE7-BE47-9D36AAE8ACB3}"/>
          </ac:spMkLst>
        </pc:spChg>
        <pc:spChg chg="add del mod">
          <ac:chgData name="Utente guest" userId="S::urn:spo:anon#bf553f8f71dc565c3d1d4253a2e15278064bffdc920f4333a639433537a1d0f4::" providerId="AD" clId="Web-{26543139-662E-6072-7FDC-E1E472C55A77}" dt="2021-04-06T14:43:30.111" v="450"/>
          <ac:spMkLst>
            <pc:docMk/>
            <pc:sldMk cId="2296249635" sldId="270"/>
            <ac:spMk id="5" creationId="{72520366-B65B-4D4B-99C5-BC9DBF7F92AB}"/>
          </ac:spMkLst>
        </pc:spChg>
        <pc:spChg chg="add del mod">
          <ac:chgData name="Utente guest" userId="S::urn:spo:anon#bf553f8f71dc565c3d1d4253a2e15278064bffdc920f4333a639433537a1d0f4::" providerId="AD" clId="Web-{26543139-662E-6072-7FDC-E1E472C55A77}" dt="2021-04-06T14:43:28.626" v="449"/>
          <ac:spMkLst>
            <pc:docMk/>
            <pc:sldMk cId="2296249635" sldId="270"/>
            <ac:spMk id="6" creationId="{4A0BF2CC-54D8-4073-9B98-AAD458A4CA30}"/>
          </ac:spMkLst>
        </pc:spChg>
        <pc:spChg chg="add">
          <ac:chgData name="Utente guest" userId="S::urn:spo:anon#bf553f8f71dc565c3d1d4253a2e15278064bffdc920f4333a639433537a1d0f4::" providerId="AD" clId="Web-{26543139-662E-6072-7FDC-E1E472C55A77}" dt="2021-04-06T14:43:25.204" v="448"/>
          <ac:spMkLst>
            <pc:docMk/>
            <pc:sldMk cId="2296249635" sldId="270"/>
            <ac:spMk id="8" creationId="{D8FA8F34-D7DC-4F9B-83A5-01C527BA77AD}"/>
          </ac:spMkLst>
        </pc:spChg>
        <pc:spChg chg="add mod">
          <ac:chgData name="Utente guest" userId="S::urn:spo:anon#bf553f8f71dc565c3d1d4253a2e15278064bffdc920f4333a639433537a1d0f4::" providerId="AD" clId="Web-{26543139-662E-6072-7FDC-E1E472C55A77}" dt="2021-04-06T14:49:25.994" v="674" actId="20577"/>
          <ac:spMkLst>
            <pc:docMk/>
            <pc:sldMk cId="2296249635" sldId="270"/>
            <ac:spMk id="9" creationId="{35C67374-CD15-43A9-94BB-016638EAA631}"/>
          </ac:spMkLst>
        </pc:spChg>
        <pc:picChg chg="add mod">
          <ac:chgData name="Utente guest" userId="S::urn:spo:anon#bf553f8f71dc565c3d1d4253a2e15278064bffdc920f4333a639433537a1d0f4::" providerId="AD" clId="Web-{26543139-662E-6072-7FDC-E1E472C55A77}" dt="2021-04-06T14:48:41.759" v="658" actId="1076"/>
          <ac:picMkLst>
            <pc:docMk/>
            <pc:sldMk cId="2296249635" sldId="270"/>
            <ac:picMk id="10" creationId="{DDFDFCF4-ECD7-4FC6-BE63-A256D9E4281F}"/>
          </ac:picMkLst>
        </pc:picChg>
      </pc:sldChg>
      <pc:sldChg chg="addSp modSp add replId">
        <pc:chgData name="Utente guest" userId="S::urn:spo:anon#bf553f8f71dc565c3d1d4253a2e15278064bffdc920f4333a639433537a1d0f4::" providerId="AD" clId="Web-{26543139-662E-6072-7FDC-E1E472C55A77}" dt="2021-04-06T14:49:19.119" v="672" actId="1076"/>
        <pc:sldMkLst>
          <pc:docMk/>
          <pc:sldMk cId="1193173553" sldId="271"/>
        </pc:sldMkLst>
        <pc:picChg chg="add mod">
          <ac:chgData name="Utente guest" userId="S::urn:spo:anon#bf553f8f71dc565c3d1d4253a2e15278064bffdc920f4333a639433537a1d0f4::" providerId="AD" clId="Web-{26543139-662E-6072-7FDC-E1E472C55A77}" dt="2021-04-06T14:49:17.150" v="671" actId="1076"/>
          <ac:picMkLst>
            <pc:docMk/>
            <pc:sldMk cId="1193173553" sldId="271"/>
            <ac:picMk id="2" creationId="{428238E2-252A-4A99-93EC-BE1BBAF2D8D5}"/>
          </ac:picMkLst>
        </pc:picChg>
        <pc:picChg chg="add mod">
          <ac:chgData name="Utente guest" userId="S::urn:spo:anon#bf553f8f71dc565c3d1d4253a2e15278064bffdc920f4333a639433537a1d0f4::" providerId="AD" clId="Web-{26543139-662E-6072-7FDC-E1E472C55A77}" dt="2021-04-06T14:49:19.119" v="672" actId="1076"/>
          <ac:picMkLst>
            <pc:docMk/>
            <pc:sldMk cId="1193173553" sldId="271"/>
            <ac:picMk id="3" creationId="{C0DC4F04-EDFE-48E2-8395-6288E4DC098F}"/>
          </ac:picMkLst>
        </pc:picChg>
      </pc:sldChg>
      <pc:sldChg chg="add del ord replId">
        <pc:chgData name="Utente guest" userId="S::urn:spo:anon#bf553f8f71dc565c3d1d4253a2e15278064bffdc920f4333a639433537a1d0f4::" providerId="AD" clId="Web-{26543139-662E-6072-7FDC-E1E472C55A77}" dt="2021-04-06T14:43:55.955" v="456"/>
        <pc:sldMkLst>
          <pc:docMk/>
          <pc:sldMk cId="2082445271" sldId="271"/>
        </pc:sldMkLst>
      </pc:sldChg>
      <pc:sldChg chg="addSp delSp modSp new ord">
        <pc:chgData name="Utente guest" userId="S::urn:spo:anon#bf553f8f71dc565c3d1d4253a2e15278064bffdc920f4333a639433537a1d0f4::" providerId="AD" clId="Web-{26543139-662E-6072-7FDC-E1E472C55A77}" dt="2021-04-06T15:58:17.211" v="685"/>
        <pc:sldMkLst>
          <pc:docMk/>
          <pc:sldMk cId="3709989737" sldId="272"/>
        </pc:sldMkLst>
        <pc:spChg chg="add del mod">
          <ac:chgData name="Utente guest" userId="S::urn:spo:anon#bf553f8f71dc565c3d1d4253a2e15278064bffdc920f4333a639433537a1d0f4::" providerId="AD" clId="Web-{26543139-662E-6072-7FDC-E1E472C55A77}" dt="2021-04-06T15:58:08.039" v="683"/>
          <ac:spMkLst>
            <pc:docMk/>
            <pc:sldMk cId="3709989737" sldId="272"/>
            <ac:spMk id="4" creationId="{40207785-32FC-43B4-A530-6238784D07F4}"/>
          </ac:spMkLst>
        </pc:spChg>
        <pc:spChg chg="add mod">
          <ac:chgData name="Utente guest" userId="S::urn:spo:anon#bf553f8f71dc565c3d1d4253a2e15278064bffdc920f4333a639433537a1d0f4::" providerId="AD" clId="Web-{26543139-662E-6072-7FDC-E1E472C55A77}" dt="2021-04-06T15:58:17.211" v="685"/>
          <ac:spMkLst>
            <pc:docMk/>
            <pc:sldMk cId="3709989737" sldId="272"/>
            <ac:spMk id="5" creationId="{39341539-6370-40F1-8B9F-E4FC56B6872A}"/>
          </ac:spMkLst>
        </pc:spChg>
      </pc:sldChg>
    </pc:docChg>
  </pc:docChgLst>
  <pc:docChgLst>
    <pc:chgData name="Utente guest" userId="S::urn:spo:anon#bf553f8f71dc565c3d1d4253a2e15278064bffdc920f4333a639433537a1d0f4::" providerId="AD" clId="Web-{DBDC3C0E-D0B8-A687-8EB7-7A92071CF85C}"/>
    <pc:docChg chg="modSld">
      <pc:chgData name="Utente guest" userId="S::urn:spo:anon#bf553f8f71dc565c3d1d4253a2e15278064bffdc920f4333a639433537a1d0f4::" providerId="AD" clId="Web-{DBDC3C0E-D0B8-A687-8EB7-7A92071CF85C}" dt="2021-04-06T17:13:55.044" v="29" actId="20577"/>
      <pc:docMkLst>
        <pc:docMk/>
      </pc:docMkLst>
      <pc:sldChg chg="modSp">
        <pc:chgData name="Utente guest" userId="S::urn:spo:anon#bf553f8f71dc565c3d1d4253a2e15278064bffdc920f4333a639433537a1d0f4::" providerId="AD" clId="Web-{DBDC3C0E-D0B8-A687-8EB7-7A92071CF85C}" dt="2021-04-06T17:06:14.065" v="0" actId="20577"/>
        <pc:sldMkLst>
          <pc:docMk/>
          <pc:sldMk cId="2914463455" sldId="256"/>
        </pc:sldMkLst>
        <pc:spChg chg="mod">
          <ac:chgData name="Utente guest" userId="S::urn:spo:anon#bf553f8f71dc565c3d1d4253a2e15278064bffdc920f4333a639433537a1d0f4::" providerId="AD" clId="Web-{DBDC3C0E-D0B8-A687-8EB7-7A92071CF85C}" dt="2021-04-06T17:06:14.065" v="0" actId="20577"/>
          <ac:spMkLst>
            <pc:docMk/>
            <pc:sldMk cId="2914463455" sldId="256"/>
            <ac:spMk id="2" creationId="{26FFC4B7-6791-3540-AA96-BF718C3C309D}"/>
          </ac:spMkLst>
        </pc:spChg>
      </pc:sldChg>
      <pc:sldChg chg="modSp">
        <pc:chgData name="Utente guest" userId="S::urn:spo:anon#bf553f8f71dc565c3d1d4253a2e15278064bffdc920f4333a639433537a1d0f4::" providerId="AD" clId="Web-{DBDC3C0E-D0B8-A687-8EB7-7A92071CF85C}" dt="2021-04-06T17:11:15.571" v="18" actId="20577"/>
        <pc:sldMkLst>
          <pc:docMk/>
          <pc:sldMk cId="1545281667" sldId="268"/>
        </pc:sldMkLst>
        <pc:spChg chg="mod">
          <ac:chgData name="Utente guest" userId="S::urn:spo:anon#bf553f8f71dc565c3d1d4253a2e15278064bffdc920f4333a639433537a1d0f4::" providerId="AD" clId="Web-{DBDC3C0E-D0B8-A687-8EB7-7A92071CF85C}" dt="2021-04-06T17:11:15.571" v="18" actId="20577"/>
          <ac:spMkLst>
            <pc:docMk/>
            <pc:sldMk cId="1545281667" sldId="268"/>
            <ac:spMk id="4" creationId="{0CAD4605-61BD-4B68-8F4D-137BDC6F4373}"/>
          </ac:spMkLst>
        </pc:spChg>
      </pc:sldChg>
      <pc:sldChg chg="modSp">
        <pc:chgData name="Utente guest" userId="S::urn:spo:anon#bf553f8f71dc565c3d1d4253a2e15278064bffdc920f4333a639433537a1d0f4::" providerId="AD" clId="Web-{DBDC3C0E-D0B8-A687-8EB7-7A92071CF85C}" dt="2021-04-06T17:11:47.760" v="21" actId="20577"/>
        <pc:sldMkLst>
          <pc:docMk/>
          <pc:sldMk cId="817647580" sldId="269"/>
        </pc:sldMkLst>
        <pc:spChg chg="mod">
          <ac:chgData name="Utente guest" userId="S::urn:spo:anon#bf553f8f71dc565c3d1d4253a2e15278064bffdc920f4333a639433537a1d0f4::" providerId="AD" clId="Web-{DBDC3C0E-D0B8-A687-8EB7-7A92071CF85C}" dt="2021-04-06T17:11:47.760" v="21" actId="20577"/>
          <ac:spMkLst>
            <pc:docMk/>
            <pc:sldMk cId="817647580" sldId="269"/>
            <ac:spMk id="7" creationId="{F32EF9E5-A322-4E2D-9864-B4C7A445EC24}"/>
          </ac:spMkLst>
        </pc:spChg>
      </pc:sldChg>
      <pc:sldChg chg="modSp">
        <pc:chgData name="Utente guest" userId="S::urn:spo:anon#bf553f8f71dc565c3d1d4253a2e15278064bffdc920f4333a639433537a1d0f4::" providerId="AD" clId="Web-{DBDC3C0E-D0B8-A687-8EB7-7A92071CF85C}" dt="2021-04-06T17:13:55.044" v="29" actId="20577"/>
        <pc:sldMkLst>
          <pc:docMk/>
          <pc:sldMk cId="3404641102" sldId="274"/>
        </pc:sldMkLst>
        <pc:spChg chg="mod">
          <ac:chgData name="Utente guest" userId="S::urn:spo:anon#bf553f8f71dc565c3d1d4253a2e15278064bffdc920f4333a639433537a1d0f4::" providerId="AD" clId="Web-{DBDC3C0E-D0B8-A687-8EB7-7A92071CF85C}" dt="2021-04-06T17:13:55.044" v="29" actId="20577"/>
          <ac:spMkLst>
            <pc:docMk/>
            <pc:sldMk cId="3404641102" sldId="274"/>
            <ac:spMk id="3" creationId="{684B380D-667A-48A2-BDAA-F92643CA0815}"/>
          </ac:spMkLst>
        </pc:spChg>
      </pc:sldChg>
    </pc:docChg>
  </pc:docChgLst>
  <pc:docChgLst>
    <pc:chgData name="Utente guest" userId="S::urn:spo:anon#bf553f8f71dc565c3d1d4253a2e15278064bffdc920f4333a639433537a1d0f4::" providerId="AD" clId="Web-{6D872ECE-9072-F26D-D780-6AAE586EB5DF}"/>
    <pc:docChg chg="addSld modSld sldOrd">
      <pc:chgData name="Utente guest" userId="S::urn:spo:anon#bf553f8f71dc565c3d1d4253a2e15278064bffdc920f4333a639433537a1d0f4::" providerId="AD" clId="Web-{6D872ECE-9072-F26D-D780-6AAE586EB5DF}" dt="2021-04-06T16:57:00.949" v="396" actId="20577"/>
      <pc:docMkLst>
        <pc:docMk/>
      </pc:docMkLst>
      <pc:sldChg chg="modSp">
        <pc:chgData name="Utente guest" userId="S::urn:spo:anon#bf553f8f71dc565c3d1d4253a2e15278064bffdc920f4333a639433537a1d0f4::" providerId="AD" clId="Web-{6D872ECE-9072-F26D-D780-6AAE586EB5DF}" dt="2021-04-06T16:21:01.157" v="0" actId="14100"/>
        <pc:sldMkLst>
          <pc:docMk/>
          <pc:sldMk cId="2550026205" sldId="260"/>
        </pc:sldMkLst>
        <pc:spChg chg="mod">
          <ac:chgData name="Utente guest" userId="S::urn:spo:anon#bf553f8f71dc565c3d1d4253a2e15278064bffdc920f4333a639433537a1d0f4::" providerId="AD" clId="Web-{6D872ECE-9072-F26D-D780-6AAE586EB5DF}" dt="2021-04-06T16:21:01.157" v="0" actId="14100"/>
          <ac:spMkLst>
            <pc:docMk/>
            <pc:sldMk cId="2550026205" sldId="260"/>
            <ac:spMk id="5" creationId="{5E33CD3D-6F73-4918-A4A5-0B096BCBF255}"/>
          </ac:spMkLst>
        </pc:spChg>
      </pc:sldChg>
      <pc:sldChg chg="modSp">
        <pc:chgData name="Utente guest" userId="S::urn:spo:anon#bf553f8f71dc565c3d1d4253a2e15278064bffdc920f4333a639433537a1d0f4::" providerId="AD" clId="Web-{6D872ECE-9072-F26D-D780-6AAE586EB5DF}" dt="2021-04-06T16:48:59.178" v="379" actId="14100"/>
        <pc:sldMkLst>
          <pc:docMk/>
          <pc:sldMk cId="3937191711" sldId="264"/>
        </pc:sldMkLst>
        <pc:picChg chg="mod">
          <ac:chgData name="Utente guest" userId="S::urn:spo:anon#bf553f8f71dc565c3d1d4253a2e15278064bffdc920f4333a639433537a1d0f4::" providerId="AD" clId="Web-{6D872ECE-9072-F26D-D780-6AAE586EB5DF}" dt="2021-04-06T16:48:59.178" v="379" actId="14100"/>
          <ac:picMkLst>
            <pc:docMk/>
            <pc:sldMk cId="3937191711" sldId="264"/>
            <ac:picMk id="4" creationId="{93EB515C-B92F-435B-8F9F-46E611881A4A}"/>
          </ac:picMkLst>
        </pc:picChg>
      </pc:sldChg>
      <pc:sldChg chg="modSp">
        <pc:chgData name="Utente guest" userId="S::urn:spo:anon#bf553f8f71dc565c3d1d4253a2e15278064bffdc920f4333a639433537a1d0f4::" providerId="AD" clId="Web-{6D872ECE-9072-F26D-D780-6AAE586EB5DF}" dt="2021-04-06T16:41:13.125" v="365" actId="14100"/>
        <pc:sldMkLst>
          <pc:docMk/>
          <pc:sldMk cId="817647580" sldId="269"/>
        </pc:sldMkLst>
        <pc:spChg chg="mod">
          <ac:chgData name="Utente guest" userId="S::urn:spo:anon#bf553f8f71dc565c3d1d4253a2e15278064bffdc920f4333a639433537a1d0f4::" providerId="AD" clId="Web-{6D872ECE-9072-F26D-D780-6AAE586EB5DF}" dt="2021-04-06T16:41:13.125" v="365" actId="14100"/>
          <ac:spMkLst>
            <pc:docMk/>
            <pc:sldMk cId="817647580" sldId="269"/>
            <ac:spMk id="7" creationId="{F32EF9E5-A322-4E2D-9864-B4C7A445EC24}"/>
          </ac:spMkLst>
        </pc:spChg>
      </pc:sldChg>
      <pc:sldChg chg="modSp new">
        <pc:chgData name="Utente guest" userId="S::urn:spo:anon#bf553f8f71dc565c3d1d4253a2e15278064bffdc920f4333a639433537a1d0f4::" providerId="AD" clId="Web-{6D872ECE-9072-F26D-D780-6AAE586EB5DF}" dt="2021-04-06T16:45:54.566" v="369" actId="20577"/>
        <pc:sldMkLst>
          <pc:docMk/>
          <pc:sldMk cId="61810717" sldId="273"/>
        </pc:sldMkLst>
        <pc:spChg chg="mod">
          <ac:chgData name="Utente guest" userId="S::urn:spo:anon#bf553f8f71dc565c3d1d4253a2e15278064bffdc920f4333a639433537a1d0f4::" providerId="AD" clId="Web-{6D872ECE-9072-F26D-D780-6AAE586EB5DF}" dt="2021-04-06T16:36:09.543" v="358" actId="14100"/>
          <ac:spMkLst>
            <pc:docMk/>
            <pc:sldMk cId="61810717" sldId="273"/>
            <ac:spMk id="2" creationId="{BFCB68C1-4BD6-445B-A4D5-4CCA97F873C3}"/>
          </ac:spMkLst>
        </pc:spChg>
        <pc:spChg chg="mod">
          <ac:chgData name="Utente guest" userId="S::urn:spo:anon#bf553f8f71dc565c3d1d4253a2e15278064bffdc920f4333a639433537a1d0f4::" providerId="AD" clId="Web-{6D872ECE-9072-F26D-D780-6AAE586EB5DF}" dt="2021-04-06T16:45:54.566" v="369" actId="20577"/>
          <ac:spMkLst>
            <pc:docMk/>
            <pc:sldMk cId="61810717" sldId="273"/>
            <ac:spMk id="3" creationId="{0BCA1FB6-3D1D-46C5-BE33-AD1014197CFA}"/>
          </ac:spMkLst>
        </pc:spChg>
      </pc:sldChg>
      <pc:sldChg chg="modSp ord">
        <pc:chgData name="Utente guest" userId="S::urn:spo:anon#bf553f8f71dc565c3d1d4253a2e15278064bffdc920f4333a639433537a1d0f4::" providerId="AD" clId="Web-{6D872ECE-9072-F26D-D780-6AAE586EB5DF}" dt="2021-04-06T16:57:00.949" v="396" actId="20577"/>
        <pc:sldMkLst>
          <pc:docMk/>
          <pc:sldMk cId="3404641102" sldId="274"/>
        </pc:sldMkLst>
        <pc:spChg chg="mod">
          <ac:chgData name="Utente guest" userId="S::urn:spo:anon#bf553f8f71dc565c3d1d4253a2e15278064bffdc920f4333a639433537a1d0f4::" providerId="AD" clId="Web-{6D872ECE-9072-F26D-D780-6AAE586EB5DF}" dt="2021-04-06T16:54:20.291" v="386" actId="14100"/>
          <ac:spMkLst>
            <pc:docMk/>
            <pc:sldMk cId="3404641102" sldId="274"/>
            <ac:spMk id="2" creationId="{AC372573-A50F-4218-AE92-2CC432F34155}"/>
          </ac:spMkLst>
        </pc:spChg>
        <pc:spChg chg="mod">
          <ac:chgData name="Utente guest" userId="S::urn:spo:anon#bf553f8f71dc565c3d1d4253a2e15278064bffdc920f4333a639433537a1d0f4::" providerId="AD" clId="Web-{6D872ECE-9072-F26D-D780-6AAE586EB5DF}" dt="2021-04-06T16:56:46.011" v="395" actId="14100"/>
          <ac:spMkLst>
            <pc:docMk/>
            <pc:sldMk cId="3404641102" sldId="274"/>
            <ac:spMk id="3" creationId="{684B380D-667A-48A2-BDAA-F92643CA0815}"/>
          </ac:spMkLst>
        </pc:spChg>
        <pc:spChg chg="mod">
          <ac:chgData name="Utente guest" userId="S::urn:spo:anon#bf553f8f71dc565c3d1d4253a2e15278064bffdc920f4333a639433537a1d0f4::" providerId="AD" clId="Web-{6D872ECE-9072-F26D-D780-6AAE586EB5DF}" dt="2021-04-06T16:57:00.949" v="396" actId="20577"/>
          <ac:spMkLst>
            <pc:docMk/>
            <pc:sldMk cId="3404641102" sldId="274"/>
            <ac:spMk id="13" creationId="{A8E7EC36-5BCB-9342-BAE5-99BD275C5BB9}"/>
          </ac:spMkLst>
        </pc:spChg>
      </pc:sldChg>
      <pc:sldChg chg="modSp ord">
        <pc:chgData name="Utente guest" userId="S::urn:spo:anon#bf553f8f71dc565c3d1d4253a2e15278064bffdc920f4333a639433537a1d0f4::" providerId="AD" clId="Web-{6D872ECE-9072-F26D-D780-6AAE586EB5DF}" dt="2021-04-06T16:51:24.242" v="385" actId="20577"/>
        <pc:sldMkLst>
          <pc:docMk/>
          <pc:sldMk cId="227138698" sldId="276"/>
        </pc:sldMkLst>
        <pc:spChg chg="mod">
          <ac:chgData name="Utente guest" userId="S::urn:spo:anon#bf553f8f71dc565c3d1d4253a2e15278064bffdc920f4333a639433537a1d0f4::" providerId="AD" clId="Web-{6D872ECE-9072-F26D-D780-6AAE586EB5DF}" dt="2021-04-06T16:51:24.242" v="385" actId="20577"/>
          <ac:spMkLst>
            <pc:docMk/>
            <pc:sldMk cId="227138698" sldId="276"/>
            <ac:spMk id="3" creationId="{4394FE12-B73F-4CD2-A109-09BF41FD0ED8}"/>
          </ac:spMkLst>
        </pc:spChg>
        <pc:picChg chg="mod">
          <ac:chgData name="Utente guest" userId="S::urn:spo:anon#bf553f8f71dc565c3d1d4253a2e15278064bffdc920f4333a639433537a1d0f4::" providerId="AD" clId="Web-{6D872ECE-9072-F26D-D780-6AAE586EB5DF}" dt="2021-04-06T16:48:00.396" v="373" actId="14100"/>
          <ac:picMkLst>
            <pc:docMk/>
            <pc:sldMk cId="227138698" sldId="276"/>
            <ac:picMk id="5" creationId="{33F3EAAC-D7AC-D34D-A7B0-9D4268AA4857}"/>
          </ac:picMkLst>
        </pc:picChg>
      </pc:sldChg>
    </pc:docChg>
  </pc:docChgLst>
  <pc:docChgLst>
    <pc:chgData name="Sophie Lorenza Charlotte Retif" userId="S::10598406@polimi.it::60300d72-5489-464c-a376-597414ed65b2" providerId="AD" clId="Web-{A73A82B7-7901-64C0-1AEA-FCDC7DA2707A}"/>
    <pc:docChg chg="addSld">
      <pc:chgData name="Sophie Lorenza Charlotte Retif" userId="S::10598406@polimi.it::60300d72-5489-464c-a376-597414ed65b2" providerId="AD" clId="Web-{A73A82B7-7901-64C0-1AEA-FCDC7DA2707A}" dt="2021-04-06T16:23:40.002" v="0"/>
      <pc:docMkLst>
        <pc:docMk/>
      </pc:docMkLst>
      <pc:sldChg chg="new">
        <pc:chgData name="Sophie Lorenza Charlotte Retif" userId="S::10598406@polimi.it::60300d72-5489-464c-a376-597414ed65b2" providerId="AD" clId="Web-{A73A82B7-7901-64C0-1AEA-FCDC7DA2707A}" dt="2021-04-06T16:23:40.002" v="0"/>
        <pc:sldMkLst>
          <pc:docMk/>
          <pc:sldMk cId="3404641102" sldId="274"/>
        </pc:sldMkLst>
      </pc:sldChg>
    </pc:docChg>
  </pc:docChgLst>
  <pc:docChgLst>
    <pc:chgData name="Utente guest" userId="S::urn:spo:anon#bf553f8f71dc565c3d1d4253a2e15278064bffdc920f4333a639433537a1d0f4::" providerId="AD" clId="Web-{B42D91AB-36E7-EC34-5D56-8EC59830F718}"/>
    <pc:docChg chg="addSld modSld">
      <pc:chgData name="Utente guest" userId="S::urn:spo:anon#bf553f8f71dc565c3d1d4253a2e15278064bffdc920f4333a639433537a1d0f4::" providerId="AD" clId="Web-{B42D91AB-36E7-EC34-5D56-8EC59830F718}" dt="2021-04-06T13:04:51.759" v="394" actId="20577"/>
      <pc:docMkLst>
        <pc:docMk/>
      </pc:docMkLst>
      <pc:sldChg chg="modSp">
        <pc:chgData name="Utente guest" userId="S::urn:spo:anon#bf553f8f71dc565c3d1d4253a2e15278064bffdc920f4333a639433537a1d0f4::" providerId="AD" clId="Web-{B42D91AB-36E7-EC34-5D56-8EC59830F718}" dt="2021-04-06T12:41:43.882" v="12" actId="20577"/>
        <pc:sldMkLst>
          <pc:docMk/>
          <pc:sldMk cId="2914463455" sldId="256"/>
        </pc:sldMkLst>
        <pc:spChg chg="mod">
          <ac:chgData name="Utente guest" userId="S::urn:spo:anon#bf553f8f71dc565c3d1d4253a2e15278064bffdc920f4333a639433537a1d0f4::" providerId="AD" clId="Web-{B42D91AB-36E7-EC34-5D56-8EC59830F718}" dt="2021-04-06T12:41:43.882" v="12" actId="20577"/>
          <ac:spMkLst>
            <pc:docMk/>
            <pc:sldMk cId="2914463455" sldId="256"/>
            <ac:spMk id="2" creationId="{26FFC4B7-6791-3540-AA96-BF718C3C309D}"/>
          </ac:spMkLst>
        </pc:spChg>
      </pc:sldChg>
      <pc:sldChg chg="delSp">
        <pc:chgData name="Utente guest" userId="S::urn:spo:anon#bf553f8f71dc565c3d1d4253a2e15278064bffdc920f4333a639433537a1d0f4::" providerId="AD" clId="Web-{B42D91AB-36E7-EC34-5D56-8EC59830F718}" dt="2021-04-06T12:41:51.804" v="13"/>
        <pc:sldMkLst>
          <pc:docMk/>
          <pc:sldMk cId="3760142306" sldId="258"/>
        </pc:sldMkLst>
        <pc:picChg chg="del">
          <ac:chgData name="Utente guest" userId="S::urn:spo:anon#bf553f8f71dc565c3d1d4253a2e15278064bffdc920f4333a639433537a1d0f4::" providerId="AD" clId="Web-{B42D91AB-36E7-EC34-5D56-8EC59830F718}" dt="2021-04-06T12:41:51.804" v="13"/>
          <ac:picMkLst>
            <pc:docMk/>
            <pc:sldMk cId="3760142306" sldId="258"/>
            <ac:picMk id="2" creationId="{06AF5BB8-50CB-B048-8DBF-EF06890951FB}"/>
          </ac:picMkLst>
        </pc:picChg>
      </pc:sldChg>
      <pc:sldChg chg="addSp delSp modSp new mod setBg">
        <pc:chgData name="Utente guest" userId="S::urn:spo:anon#bf553f8f71dc565c3d1d4253a2e15278064bffdc920f4333a639433537a1d0f4::" providerId="AD" clId="Web-{B42D91AB-36E7-EC34-5D56-8EC59830F718}" dt="2021-04-06T13:04:11.946" v="388" actId="14100"/>
        <pc:sldMkLst>
          <pc:docMk/>
          <pc:sldMk cId="2550026205" sldId="260"/>
        </pc:sldMkLst>
        <pc:spChg chg="del">
          <ac:chgData name="Utente guest" userId="S::urn:spo:anon#bf553f8f71dc565c3d1d4253a2e15278064bffdc920f4333a639433537a1d0f4::" providerId="AD" clId="Web-{B42D91AB-36E7-EC34-5D56-8EC59830F718}" dt="2021-04-06T12:43:10.431" v="15"/>
          <ac:spMkLst>
            <pc:docMk/>
            <pc:sldMk cId="2550026205" sldId="260"/>
            <ac:spMk id="2" creationId="{C2A7CEF1-0013-4477-BBF2-DBACCE246C6B}"/>
          </ac:spMkLst>
        </pc:spChg>
        <pc:spChg chg="mod">
          <ac:chgData name="Utente guest" userId="S::urn:spo:anon#bf553f8f71dc565c3d1d4253a2e15278064bffdc920f4333a639433537a1d0f4::" providerId="AD" clId="Web-{B42D91AB-36E7-EC34-5D56-8EC59830F718}" dt="2021-04-06T13:00:38.394" v="361"/>
          <ac:spMkLst>
            <pc:docMk/>
            <pc:sldMk cId="2550026205" sldId="260"/>
            <ac:spMk id="3" creationId="{CC35BAFC-9675-472F-8341-1FF61A4BDEE3}"/>
          </ac:spMkLst>
        </pc:spChg>
        <pc:spChg chg="add mod ord">
          <ac:chgData name="Utente guest" userId="S::urn:spo:anon#bf553f8f71dc565c3d1d4253a2e15278064bffdc920f4333a639433537a1d0f4::" providerId="AD" clId="Web-{B42D91AB-36E7-EC34-5D56-8EC59830F718}" dt="2021-04-06T13:00:38.394" v="361"/>
          <ac:spMkLst>
            <pc:docMk/>
            <pc:sldMk cId="2550026205" sldId="260"/>
            <ac:spMk id="5" creationId="{5E33CD3D-6F73-4918-A4A5-0B096BCBF255}"/>
          </ac:spMkLst>
        </pc:spChg>
        <pc:spChg chg="add mod">
          <ac:chgData name="Utente guest" userId="S::urn:spo:anon#bf553f8f71dc565c3d1d4253a2e15278064bffdc920f4333a639433537a1d0f4::" providerId="AD" clId="Web-{B42D91AB-36E7-EC34-5D56-8EC59830F718}" dt="2021-04-06T13:00:54.222" v="364" actId="1076"/>
          <ac:spMkLst>
            <pc:docMk/>
            <pc:sldMk cId="2550026205" sldId="260"/>
            <ac:spMk id="6" creationId="{A6B022D7-6B29-4D2A-B139-AC3DDAB782B1}"/>
          </ac:spMkLst>
        </pc:spChg>
        <pc:spChg chg="add mod">
          <ac:chgData name="Utente guest" userId="S::urn:spo:anon#bf553f8f71dc565c3d1d4253a2e15278064bffdc920f4333a639433537a1d0f4::" providerId="AD" clId="Web-{B42D91AB-36E7-EC34-5D56-8EC59830F718}" dt="2021-04-06T13:04:11.946" v="388" actId="14100"/>
          <ac:spMkLst>
            <pc:docMk/>
            <pc:sldMk cId="2550026205" sldId="260"/>
            <ac:spMk id="7" creationId="{88557390-C469-48C2-A997-FC389AEE8DB1}"/>
          </ac:spMkLst>
        </pc:spChg>
        <pc:spChg chg="add del">
          <ac:chgData name="Utente guest" userId="S::urn:spo:anon#bf553f8f71dc565c3d1d4253a2e15278064bffdc920f4333a639433537a1d0f4::" providerId="AD" clId="Web-{B42D91AB-36E7-EC34-5D56-8EC59830F718}" dt="2021-04-06T13:00:38.394" v="361"/>
          <ac:spMkLst>
            <pc:docMk/>
            <pc:sldMk cId="2550026205" sldId="260"/>
            <ac:spMk id="13" creationId="{385E1BDC-A9B0-4A87-82E3-F3187F69A802}"/>
          </ac:spMkLst>
        </pc:spChg>
        <pc:spChg chg="add del">
          <ac:chgData name="Utente guest" userId="S::urn:spo:anon#bf553f8f71dc565c3d1d4253a2e15278064bffdc920f4333a639433537a1d0f4::" providerId="AD" clId="Web-{B42D91AB-36E7-EC34-5D56-8EC59830F718}" dt="2021-04-06T13:00:38.394" v="361"/>
          <ac:spMkLst>
            <pc:docMk/>
            <pc:sldMk cId="2550026205" sldId="260"/>
            <ac:spMk id="15" creationId="{0990C621-3B8B-4820-8328-D47EF7CE823C}"/>
          </ac:spMkLst>
        </pc:spChg>
        <pc:spChg chg="add del">
          <ac:chgData name="Utente guest" userId="S::urn:spo:anon#bf553f8f71dc565c3d1d4253a2e15278064bffdc920f4333a639433537a1d0f4::" providerId="AD" clId="Web-{B42D91AB-36E7-EC34-5D56-8EC59830F718}" dt="2021-04-06T13:00:38.394" v="361"/>
          <ac:spMkLst>
            <pc:docMk/>
            <pc:sldMk cId="2550026205" sldId="260"/>
            <ac:spMk id="17" creationId="{C1A2385B-1D2A-4E17-84FA-6CB7F0AAE473}"/>
          </ac:spMkLst>
        </pc:spChg>
        <pc:spChg chg="add del">
          <ac:chgData name="Utente guest" userId="S::urn:spo:anon#bf553f8f71dc565c3d1d4253a2e15278064bffdc920f4333a639433537a1d0f4::" providerId="AD" clId="Web-{B42D91AB-36E7-EC34-5D56-8EC59830F718}" dt="2021-04-06T13:00:38.394" v="361"/>
          <ac:spMkLst>
            <pc:docMk/>
            <pc:sldMk cId="2550026205" sldId="260"/>
            <ac:spMk id="19" creationId="{5E791F2F-79DB-4CC0-9FA1-001E3E91E8B7}"/>
          </ac:spMkLst>
        </pc:spChg>
        <pc:picChg chg="add mod">
          <ac:chgData name="Utente guest" userId="S::urn:spo:anon#bf553f8f71dc565c3d1d4253a2e15278064bffdc920f4333a639433537a1d0f4::" providerId="AD" clId="Web-{B42D91AB-36E7-EC34-5D56-8EC59830F718}" dt="2021-04-06T13:00:57.629" v="365" actId="14100"/>
          <ac:picMkLst>
            <pc:docMk/>
            <pc:sldMk cId="2550026205" sldId="260"/>
            <ac:picMk id="4" creationId="{F43FA5CA-04A8-4B05-8D50-F690728827E4}"/>
          </ac:picMkLst>
        </pc:picChg>
        <pc:picChg chg="add mod ord">
          <ac:chgData name="Utente guest" userId="S::urn:spo:anon#bf553f8f71dc565c3d1d4253a2e15278064bffdc920f4333a639433537a1d0f4::" providerId="AD" clId="Web-{B42D91AB-36E7-EC34-5D56-8EC59830F718}" dt="2021-04-06T13:04:08.946" v="387" actId="14100"/>
          <ac:picMkLst>
            <pc:docMk/>
            <pc:sldMk cId="2550026205" sldId="260"/>
            <ac:picMk id="8" creationId="{E2380A1E-5181-47F3-9BD6-DABC42EBFC9B}"/>
          </ac:picMkLst>
        </pc:picChg>
        <pc:picChg chg="add del mod">
          <ac:chgData name="Utente guest" userId="S::urn:spo:anon#bf553f8f71dc565c3d1d4253a2e15278064bffdc920f4333a639433537a1d0f4::" providerId="AD" clId="Web-{B42D91AB-36E7-EC34-5D56-8EC59830F718}" dt="2021-04-06T13:04:01.664" v="385"/>
          <ac:picMkLst>
            <pc:docMk/>
            <pc:sldMk cId="2550026205" sldId="260"/>
            <ac:picMk id="9" creationId="{0C4F80B9-AA24-4DEC-B3BE-BAB1FBF074A5}"/>
          </ac:picMkLst>
        </pc:picChg>
      </pc:sldChg>
      <pc:sldChg chg="addSp delSp modSp new">
        <pc:chgData name="Utente guest" userId="S::urn:spo:anon#bf553f8f71dc565c3d1d4253a2e15278064bffdc920f4333a639433537a1d0f4::" providerId="AD" clId="Web-{B42D91AB-36E7-EC34-5D56-8EC59830F718}" dt="2021-04-06T13:04:51.759" v="394" actId="20577"/>
        <pc:sldMkLst>
          <pc:docMk/>
          <pc:sldMk cId="183225926" sldId="261"/>
        </pc:sldMkLst>
        <pc:spChg chg="del">
          <ac:chgData name="Utente guest" userId="S::urn:spo:anon#bf553f8f71dc565c3d1d4253a2e15278064bffdc920f4333a639433537a1d0f4::" providerId="AD" clId="Web-{B42D91AB-36E7-EC34-5D56-8EC59830F718}" dt="2021-04-06T13:03:33.695" v="382"/>
          <ac:spMkLst>
            <pc:docMk/>
            <pc:sldMk cId="183225926" sldId="261"/>
            <ac:spMk id="2" creationId="{6D1EBC58-70D0-48A2-8E00-552483DF9C82}"/>
          </ac:spMkLst>
        </pc:spChg>
        <pc:spChg chg="del">
          <ac:chgData name="Utente guest" userId="S::urn:spo:anon#bf553f8f71dc565c3d1d4253a2e15278064bffdc920f4333a639433537a1d0f4::" providerId="AD" clId="Web-{B42D91AB-36E7-EC34-5D56-8EC59830F718}" dt="2021-04-06T13:04:21.399" v="389"/>
          <ac:spMkLst>
            <pc:docMk/>
            <pc:sldMk cId="183225926" sldId="261"/>
            <ac:spMk id="3" creationId="{0F299FE9-7D88-4E4A-9477-1FB180B0E187}"/>
          </ac:spMkLst>
        </pc:spChg>
        <pc:spChg chg="add mod">
          <ac:chgData name="Utente guest" userId="S::urn:spo:anon#bf553f8f71dc565c3d1d4253a2e15278064bffdc920f4333a639433537a1d0f4::" providerId="AD" clId="Web-{B42D91AB-36E7-EC34-5D56-8EC59830F718}" dt="2021-04-06T13:04:51.759" v="394" actId="20577"/>
          <ac:spMkLst>
            <pc:docMk/>
            <pc:sldMk cId="183225926" sldId="261"/>
            <ac:spMk id="5" creationId="{5DBD8F4F-EEEA-4343-96FD-7A3706076B4F}"/>
          </ac:spMkLst>
        </pc:spChg>
        <pc:picChg chg="add mod ord">
          <ac:chgData name="Utente guest" userId="S::urn:spo:anon#bf553f8f71dc565c3d1d4253a2e15278064bffdc920f4333a639433537a1d0f4::" providerId="AD" clId="Web-{B42D91AB-36E7-EC34-5D56-8EC59830F718}" dt="2021-04-06T13:04:21.399" v="389"/>
          <ac:picMkLst>
            <pc:docMk/>
            <pc:sldMk cId="183225926" sldId="261"/>
            <ac:picMk id="4" creationId="{3101EA9F-C87B-438B-AB2E-FF81EAD1285C}"/>
          </ac:picMkLst>
        </pc:picChg>
      </pc:sldChg>
    </pc:docChg>
  </pc:docChgLst>
  <pc:docChgLst>
    <pc:chgData name="Utente guest" userId="S::urn:spo:anon#bf553f8f71dc565c3d1d4253a2e15278064bffdc920f4333a639433537a1d0f4::" providerId="AD" clId="Web-{9B97BB9F-4048-2000-D123-E45198325C3C}"/>
    <pc:docChg chg="modSld">
      <pc:chgData name="Utente guest" userId="S::urn:spo:anon#bf553f8f71dc565c3d1d4253a2e15278064bffdc920f4333a639433537a1d0f4::" providerId="AD" clId="Web-{9B97BB9F-4048-2000-D123-E45198325C3C}" dt="2021-04-06T13:31:37.357" v="52" actId="14100"/>
      <pc:docMkLst>
        <pc:docMk/>
      </pc:docMkLst>
      <pc:sldChg chg="modSp">
        <pc:chgData name="Utente guest" userId="S::urn:spo:anon#bf553f8f71dc565c3d1d4253a2e15278064bffdc920f4333a639433537a1d0f4::" providerId="AD" clId="Web-{9B97BB9F-4048-2000-D123-E45198325C3C}" dt="2021-04-06T13:18:07.293" v="37" actId="14100"/>
        <pc:sldMkLst>
          <pc:docMk/>
          <pc:sldMk cId="3312249244" sldId="257"/>
        </pc:sldMkLst>
        <pc:picChg chg="mod">
          <ac:chgData name="Utente guest" userId="S::urn:spo:anon#bf553f8f71dc565c3d1d4253a2e15278064bffdc920f4333a639433537a1d0f4::" providerId="AD" clId="Web-{9B97BB9F-4048-2000-D123-E45198325C3C}" dt="2021-04-06T13:18:07.293" v="37" actId="14100"/>
          <ac:picMkLst>
            <pc:docMk/>
            <pc:sldMk cId="3312249244" sldId="257"/>
            <ac:picMk id="6" creationId="{C8D485A2-C969-334A-86EF-2FADAE838BDB}"/>
          </ac:picMkLst>
        </pc:picChg>
      </pc:sldChg>
      <pc:sldChg chg="modSp">
        <pc:chgData name="Utente guest" userId="S::urn:spo:anon#bf553f8f71dc565c3d1d4253a2e15278064bffdc920f4333a639433537a1d0f4::" providerId="AD" clId="Web-{9B97BB9F-4048-2000-D123-E45198325C3C}" dt="2021-04-06T13:19:28.826" v="48" actId="14100"/>
        <pc:sldMkLst>
          <pc:docMk/>
          <pc:sldMk cId="2550026205" sldId="260"/>
        </pc:sldMkLst>
        <pc:spChg chg="mod">
          <ac:chgData name="Utente guest" userId="S::urn:spo:anon#bf553f8f71dc565c3d1d4253a2e15278064bffdc920f4333a639433537a1d0f4::" providerId="AD" clId="Web-{9B97BB9F-4048-2000-D123-E45198325C3C}" dt="2021-04-06T13:16:19.885" v="28" actId="1076"/>
          <ac:spMkLst>
            <pc:docMk/>
            <pc:sldMk cId="2550026205" sldId="260"/>
            <ac:spMk id="5" creationId="{5E33CD3D-6F73-4918-A4A5-0B096BCBF255}"/>
          </ac:spMkLst>
        </pc:spChg>
        <pc:spChg chg="mod">
          <ac:chgData name="Utente guest" userId="S::urn:spo:anon#bf553f8f71dc565c3d1d4253a2e15278064bffdc920f4333a639433537a1d0f4::" providerId="AD" clId="Web-{9B97BB9F-4048-2000-D123-E45198325C3C}" dt="2021-04-06T13:14:37.148" v="23" actId="20577"/>
          <ac:spMkLst>
            <pc:docMk/>
            <pc:sldMk cId="2550026205" sldId="260"/>
            <ac:spMk id="6" creationId="{A6B022D7-6B29-4D2A-B139-AC3DDAB782B1}"/>
          </ac:spMkLst>
        </pc:spChg>
        <pc:spChg chg="mod">
          <ac:chgData name="Utente guest" userId="S::urn:spo:anon#bf553f8f71dc565c3d1d4253a2e15278064bffdc920f4333a639433537a1d0f4::" providerId="AD" clId="Web-{9B97BB9F-4048-2000-D123-E45198325C3C}" dt="2021-04-06T13:19:28.826" v="48" actId="14100"/>
          <ac:spMkLst>
            <pc:docMk/>
            <pc:sldMk cId="2550026205" sldId="260"/>
            <ac:spMk id="7" creationId="{88557390-C469-48C2-A997-FC389AEE8DB1}"/>
          </ac:spMkLst>
        </pc:spChg>
      </pc:sldChg>
      <pc:sldChg chg="modSp">
        <pc:chgData name="Utente guest" userId="S::urn:spo:anon#bf553f8f71dc565c3d1d4253a2e15278064bffdc920f4333a639433537a1d0f4::" providerId="AD" clId="Web-{9B97BB9F-4048-2000-D123-E45198325C3C}" dt="2021-04-06T13:31:37.357" v="52" actId="14100"/>
        <pc:sldMkLst>
          <pc:docMk/>
          <pc:sldMk cId="183225926" sldId="261"/>
        </pc:sldMkLst>
        <pc:spChg chg="mod">
          <ac:chgData name="Utente guest" userId="S::urn:spo:anon#bf553f8f71dc565c3d1d4253a2e15278064bffdc920f4333a639433537a1d0f4::" providerId="AD" clId="Web-{9B97BB9F-4048-2000-D123-E45198325C3C}" dt="2021-04-06T13:31:37.357" v="52" actId="14100"/>
          <ac:spMkLst>
            <pc:docMk/>
            <pc:sldMk cId="183225926" sldId="261"/>
            <ac:spMk id="5" creationId="{5DBD8F4F-EEEA-4343-96FD-7A3706076B4F}"/>
          </ac:spMkLst>
        </pc:spChg>
        <pc:picChg chg="mod">
          <ac:chgData name="Utente guest" userId="S::urn:spo:anon#bf553f8f71dc565c3d1d4253a2e15278064bffdc920f4333a639433537a1d0f4::" providerId="AD" clId="Web-{9B97BB9F-4048-2000-D123-E45198325C3C}" dt="2021-04-06T13:16:54.526" v="32" actId="1076"/>
          <ac:picMkLst>
            <pc:docMk/>
            <pc:sldMk cId="183225926" sldId="261"/>
            <ac:picMk id="4" creationId="{3101EA9F-C87B-438B-AB2E-FF81EAD1285C}"/>
          </ac:picMkLst>
        </pc:picChg>
      </pc:sldChg>
    </pc:docChg>
  </pc:docChgLst>
  <pc:docChgLst>
    <pc:chgData name="Utente guest" userId="S::urn:spo:anon#bf553f8f71dc565c3d1d4253a2e15278064bffdc920f4333a639433537a1d0f4::" providerId="AD" clId="Web-{D8BFA959-04B0-6793-ECDD-2C63CFB2339B}"/>
    <pc:docChg chg="modSld">
      <pc:chgData name="Utente guest" userId="S::urn:spo:anon#bf553f8f71dc565c3d1d4253a2e15278064bffdc920f4333a639433537a1d0f4::" providerId="AD" clId="Web-{D8BFA959-04B0-6793-ECDD-2C63CFB2339B}" dt="2021-04-06T17:03:47.033" v="11" actId="1076"/>
      <pc:docMkLst>
        <pc:docMk/>
      </pc:docMkLst>
      <pc:sldChg chg="delSp">
        <pc:chgData name="Utente guest" userId="S::urn:spo:anon#bf553f8f71dc565c3d1d4253a2e15278064bffdc920f4333a639433537a1d0f4::" providerId="AD" clId="Web-{D8BFA959-04B0-6793-ECDD-2C63CFB2339B}" dt="2021-04-06T17:01:44.467" v="0"/>
        <pc:sldMkLst>
          <pc:docMk/>
          <pc:sldMk cId="2550026205" sldId="260"/>
        </pc:sldMkLst>
        <pc:picChg chg="del">
          <ac:chgData name="Utente guest" userId="S::urn:spo:anon#bf553f8f71dc565c3d1d4253a2e15278064bffdc920f4333a639433537a1d0f4::" providerId="AD" clId="Web-{D8BFA959-04B0-6793-ECDD-2C63CFB2339B}" dt="2021-04-06T17:01:44.467" v="0"/>
          <ac:picMkLst>
            <pc:docMk/>
            <pc:sldMk cId="2550026205" sldId="260"/>
            <ac:picMk id="2" creationId="{3CBB56D3-C318-4253-91F4-3766BEF28CC8}"/>
          </ac:picMkLst>
        </pc:picChg>
      </pc:sldChg>
      <pc:sldChg chg="modSp">
        <pc:chgData name="Utente guest" userId="S::urn:spo:anon#bf553f8f71dc565c3d1d4253a2e15278064bffdc920f4333a639433537a1d0f4::" providerId="AD" clId="Web-{D8BFA959-04B0-6793-ECDD-2C63CFB2339B}" dt="2021-04-06T17:03:47.033" v="11" actId="1076"/>
        <pc:sldMkLst>
          <pc:docMk/>
          <pc:sldMk cId="3404641102" sldId="274"/>
        </pc:sldMkLst>
        <pc:picChg chg="mod">
          <ac:chgData name="Utente guest" userId="S::urn:spo:anon#bf553f8f71dc565c3d1d4253a2e15278064bffdc920f4333a639433537a1d0f4::" providerId="AD" clId="Web-{D8BFA959-04B0-6793-ECDD-2C63CFB2339B}" dt="2021-04-06T17:03:47.033" v="11" actId="1076"/>
          <ac:picMkLst>
            <pc:docMk/>
            <pc:sldMk cId="3404641102" sldId="274"/>
            <ac:picMk id="6" creationId="{A253543C-4797-5B49-A207-C6BE9883CD32}"/>
          </ac:picMkLst>
        </pc:picChg>
      </pc:sldChg>
      <pc:sldChg chg="modSp">
        <pc:chgData name="Utente guest" userId="S::urn:spo:anon#bf553f8f71dc565c3d1d4253a2e15278064bffdc920f4333a639433537a1d0f4::" providerId="AD" clId="Web-{D8BFA959-04B0-6793-ECDD-2C63CFB2339B}" dt="2021-04-06T17:02:31.406" v="4" actId="20577"/>
        <pc:sldMkLst>
          <pc:docMk/>
          <pc:sldMk cId="227138698" sldId="276"/>
        </pc:sldMkLst>
        <pc:spChg chg="mod">
          <ac:chgData name="Utente guest" userId="S::urn:spo:anon#bf553f8f71dc565c3d1d4253a2e15278064bffdc920f4333a639433537a1d0f4::" providerId="AD" clId="Web-{D8BFA959-04B0-6793-ECDD-2C63CFB2339B}" dt="2021-04-06T17:02:25.031" v="2" actId="20577"/>
          <ac:spMkLst>
            <pc:docMk/>
            <pc:sldMk cId="227138698" sldId="276"/>
            <ac:spMk id="2" creationId="{C2A62C12-8667-4318-9C85-E23C07C77D6E}"/>
          </ac:spMkLst>
        </pc:spChg>
        <pc:spChg chg="mod">
          <ac:chgData name="Utente guest" userId="S::urn:spo:anon#bf553f8f71dc565c3d1d4253a2e15278064bffdc920f4333a639433537a1d0f4::" providerId="AD" clId="Web-{D8BFA959-04B0-6793-ECDD-2C63CFB2339B}" dt="2021-04-06T17:02:31.406" v="4" actId="20577"/>
          <ac:spMkLst>
            <pc:docMk/>
            <pc:sldMk cId="227138698" sldId="276"/>
            <ac:spMk id="3" creationId="{4394FE12-B73F-4CD2-A109-09BF41FD0ED8}"/>
          </ac:spMkLst>
        </pc:spChg>
      </pc:sldChg>
    </pc:docChg>
  </pc:docChgLst>
  <pc:docChgLst>
    <pc:chgData name="Utente guest" userId="S::urn:spo:anon#bf553f8f71dc565c3d1d4253a2e15278064bffdc920f4333a639433537a1d0f4::" providerId="AD" clId="Web-{8CA72E73-2BDB-D4B4-BAD9-E3ADD2B2D1D9}"/>
    <pc:docChg chg="delSld">
      <pc:chgData name="Utente guest" userId="S::urn:spo:anon#bf553f8f71dc565c3d1d4253a2e15278064bffdc920f4333a639433537a1d0f4::" providerId="AD" clId="Web-{8CA72E73-2BDB-D4B4-BAD9-E3ADD2B2D1D9}" dt="2021-04-06T16:48:44.433" v="0"/>
      <pc:docMkLst>
        <pc:docMk/>
      </pc:docMkLst>
      <pc:sldChg chg="del">
        <pc:chgData name="Utente guest" userId="S::urn:spo:anon#bf553f8f71dc565c3d1d4253a2e15278064bffdc920f4333a639433537a1d0f4::" providerId="AD" clId="Web-{8CA72E73-2BDB-D4B4-BAD9-E3ADD2B2D1D9}" dt="2021-04-06T16:48:44.433" v="0"/>
        <pc:sldMkLst>
          <pc:docMk/>
          <pc:sldMk cId="3709989737" sldId="272"/>
        </pc:sldMkLst>
      </pc:sldChg>
    </pc:docChg>
  </pc:docChgLst>
  <pc:docChgLst>
    <pc:chgData name="Francesco Stampini" userId="e36719ad-238a-4084-beb1-44763a1529f1" providerId="ADAL" clId="{9570E575-3504-7047-94E0-8222A92463CD}"/>
    <pc:docChg chg="undo custSel addSld modSld sldOrd">
      <pc:chgData name="Francesco Stampini" userId="e36719ad-238a-4084-beb1-44763a1529f1" providerId="ADAL" clId="{9570E575-3504-7047-94E0-8222A92463CD}" dt="2021-04-07T05:47:38.651" v="1485" actId="20577"/>
      <pc:docMkLst>
        <pc:docMk/>
      </pc:docMkLst>
      <pc:sldChg chg="addSp delSp modSp mod modMedia setBg">
        <pc:chgData name="Francesco Stampini" userId="e36719ad-238a-4084-beb1-44763a1529f1" providerId="ADAL" clId="{9570E575-3504-7047-94E0-8222A92463CD}" dt="2021-04-06T17:04:52.988" v="1342" actId="20577"/>
        <pc:sldMkLst>
          <pc:docMk/>
          <pc:sldMk cId="2914463455" sldId="256"/>
        </pc:sldMkLst>
        <pc:spChg chg="mod">
          <ac:chgData name="Francesco Stampini" userId="e36719ad-238a-4084-beb1-44763a1529f1" providerId="ADAL" clId="{9570E575-3504-7047-94E0-8222A92463CD}" dt="2021-04-06T17:02:54.152" v="1278" actId="20577"/>
          <ac:spMkLst>
            <pc:docMk/>
            <pc:sldMk cId="2914463455" sldId="256"/>
            <ac:spMk id="2" creationId="{26FFC4B7-6791-3540-AA96-BF718C3C309D}"/>
          </ac:spMkLst>
        </pc:spChg>
        <pc:spChg chg="add mod">
          <ac:chgData name="Francesco Stampini" userId="e36719ad-238a-4084-beb1-44763a1529f1" providerId="ADAL" clId="{9570E575-3504-7047-94E0-8222A92463CD}" dt="2021-04-06T17:04:52.988" v="1342" actId="20577"/>
          <ac:spMkLst>
            <pc:docMk/>
            <pc:sldMk cId="2914463455" sldId="256"/>
            <ac:spMk id="4" creationId="{DA182B5D-DB01-F443-9E45-F43BD8288C64}"/>
          </ac:spMkLst>
        </pc:spChg>
        <pc:spChg chg="add del mod">
          <ac:chgData name="Francesco Stampini" userId="e36719ad-238a-4084-beb1-44763a1529f1" providerId="ADAL" clId="{9570E575-3504-7047-94E0-8222A92463CD}" dt="2021-04-06T16:27:13.732" v="402" actId="478"/>
          <ac:spMkLst>
            <pc:docMk/>
            <pc:sldMk cId="2914463455" sldId="256"/>
            <ac:spMk id="8" creationId="{2E7589FE-E2E1-8341-8B6D-B57684560B12}"/>
          </ac:spMkLst>
        </pc:spChg>
        <pc:spChg chg="add mod">
          <ac:chgData name="Francesco Stampini" userId="e36719ad-238a-4084-beb1-44763a1529f1" providerId="ADAL" clId="{9570E575-3504-7047-94E0-8222A92463CD}" dt="2021-04-06T16:23:59.278" v="313" actId="2711"/>
          <ac:spMkLst>
            <pc:docMk/>
            <pc:sldMk cId="2914463455" sldId="256"/>
            <ac:spMk id="10" creationId="{C1DD1A8A-57D5-4A81-AD04-532B043C5611}"/>
          </ac:spMkLst>
        </pc:spChg>
        <pc:spChg chg="add mod">
          <ac:chgData name="Francesco Stampini" userId="e36719ad-238a-4084-beb1-44763a1529f1" providerId="ADAL" clId="{9570E575-3504-7047-94E0-8222A92463CD}" dt="2021-04-06T16:23:59.278" v="313" actId="2711"/>
          <ac:spMkLst>
            <pc:docMk/>
            <pc:sldMk cId="2914463455" sldId="256"/>
            <ac:spMk id="12" creationId="{007891EC-4501-44ED-A8C8-B11B6DB767AB}"/>
          </ac:spMkLst>
        </pc:spChg>
        <pc:picChg chg="add mod">
          <ac:chgData name="Francesco Stampini" userId="e36719ad-238a-4084-beb1-44763a1529f1" providerId="ADAL" clId="{9570E575-3504-7047-94E0-8222A92463CD}" dt="2021-04-06T12:53:58.119" v="69"/>
          <ac:picMkLst>
            <pc:docMk/>
            <pc:sldMk cId="2914463455" sldId="256"/>
            <ac:picMk id="6" creationId="{AA7BB48E-5016-4047-982D-FD3DA2B16E25}"/>
          </ac:picMkLst>
        </pc:picChg>
      </pc:sldChg>
      <pc:sldChg chg="addSp delSp modSp new mod">
        <pc:chgData name="Francesco Stampini" userId="e36719ad-238a-4084-beb1-44763a1529f1" providerId="ADAL" clId="{9570E575-3504-7047-94E0-8222A92463CD}" dt="2021-04-06T16:28:16.925" v="417"/>
        <pc:sldMkLst>
          <pc:docMk/>
          <pc:sldMk cId="3312249244" sldId="257"/>
        </pc:sldMkLst>
        <pc:spChg chg="del mod">
          <ac:chgData name="Francesco Stampini" userId="e36719ad-238a-4084-beb1-44763a1529f1" providerId="ADAL" clId="{9570E575-3504-7047-94E0-8222A92463CD}" dt="2021-04-06T10:48:41.098" v="2" actId="478"/>
          <ac:spMkLst>
            <pc:docMk/>
            <pc:sldMk cId="3312249244" sldId="257"/>
            <ac:spMk id="2" creationId="{1D0BB672-DBF0-D441-BAF5-0C2928C501ED}"/>
          </ac:spMkLst>
        </pc:spChg>
        <pc:spChg chg="del">
          <ac:chgData name="Francesco Stampini" userId="e36719ad-238a-4084-beb1-44763a1529f1" providerId="ADAL" clId="{9570E575-3504-7047-94E0-8222A92463CD}" dt="2021-04-06T10:48:42.049" v="3" actId="478"/>
          <ac:spMkLst>
            <pc:docMk/>
            <pc:sldMk cId="3312249244" sldId="257"/>
            <ac:spMk id="3" creationId="{B53516E6-AF56-7C49-9505-1F7FBD0C674D}"/>
          </ac:spMkLst>
        </pc:spChg>
        <pc:spChg chg="del">
          <ac:chgData name="Francesco Stampini" userId="e36719ad-238a-4084-beb1-44763a1529f1" providerId="ADAL" clId="{9570E575-3504-7047-94E0-8222A92463CD}" dt="2021-04-06T16:28:15.753" v="416" actId="478"/>
          <ac:spMkLst>
            <pc:docMk/>
            <pc:sldMk cId="3312249244" sldId="257"/>
            <ac:spMk id="5" creationId="{44CB2D99-BF0F-49A3-A12D-988947A32FC2}"/>
          </ac:spMkLst>
        </pc:spChg>
        <pc:spChg chg="add mod">
          <ac:chgData name="Francesco Stampini" userId="e36719ad-238a-4084-beb1-44763a1529f1" providerId="ADAL" clId="{9570E575-3504-7047-94E0-8222A92463CD}" dt="2021-04-06T16:28:16.925" v="417"/>
          <ac:spMkLst>
            <pc:docMk/>
            <pc:sldMk cId="3312249244" sldId="257"/>
            <ac:spMk id="7" creationId="{20286D95-BD8D-364B-8B39-E7DA2DC45B4D}"/>
          </ac:spMkLst>
        </pc:spChg>
        <pc:picChg chg="add del mod">
          <ac:chgData name="Francesco Stampini" userId="e36719ad-238a-4084-beb1-44763a1529f1" providerId="ADAL" clId="{9570E575-3504-7047-94E0-8222A92463CD}" dt="2021-04-06T10:53:10.854" v="9" actId="478"/>
          <ac:picMkLst>
            <pc:docMk/>
            <pc:sldMk cId="3312249244" sldId="257"/>
            <ac:picMk id="5" creationId="{9450AA9C-52DE-0643-A06E-D4DB5F3311BD}"/>
          </ac:picMkLst>
        </pc:picChg>
        <pc:picChg chg="add mod">
          <ac:chgData name="Francesco Stampini" userId="e36719ad-238a-4084-beb1-44763a1529f1" providerId="ADAL" clId="{9570E575-3504-7047-94E0-8222A92463CD}" dt="2021-04-06T13:38:26.889" v="145" actId="1076"/>
          <ac:picMkLst>
            <pc:docMk/>
            <pc:sldMk cId="3312249244" sldId="257"/>
            <ac:picMk id="6" creationId="{C8D485A2-C969-334A-86EF-2FADAE838BDB}"/>
          </ac:picMkLst>
        </pc:picChg>
      </pc:sldChg>
      <pc:sldChg chg="addSp delSp modSp add mod">
        <pc:chgData name="Francesco Stampini" userId="e36719ad-238a-4084-beb1-44763a1529f1" providerId="ADAL" clId="{9570E575-3504-7047-94E0-8222A92463CD}" dt="2021-04-06T16:39:30.828" v="812" actId="20577"/>
        <pc:sldMkLst>
          <pc:docMk/>
          <pc:sldMk cId="3760142306" sldId="258"/>
        </pc:sldMkLst>
        <pc:spChg chg="del">
          <ac:chgData name="Francesco Stampini" userId="e36719ad-238a-4084-beb1-44763a1529f1" providerId="ADAL" clId="{9570E575-3504-7047-94E0-8222A92463CD}" dt="2021-04-06T16:28:46.645" v="428" actId="478"/>
          <ac:spMkLst>
            <pc:docMk/>
            <pc:sldMk cId="3760142306" sldId="258"/>
            <ac:spMk id="3" creationId="{A286AF09-0927-44D3-87D1-19B6235AFE64}"/>
          </ac:spMkLst>
        </pc:spChg>
        <pc:spChg chg="del mod">
          <ac:chgData name="Francesco Stampini" userId="e36719ad-238a-4084-beb1-44763a1529f1" providerId="ADAL" clId="{9570E575-3504-7047-94E0-8222A92463CD}" dt="2021-04-06T16:39:13.695" v="771" actId="478"/>
          <ac:spMkLst>
            <pc:docMk/>
            <pc:sldMk cId="3760142306" sldId="258"/>
            <ac:spMk id="4" creationId="{FE2211DD-ABD6-4AF5-8F36-65F6C545A286}"/>
          </ac:spMkLst>
        </pc:spChg>
        <pc:spChg chg="add mod">
          <ac:chgData name="Francesco Stampini" userId="e36719ad-238a-4084-beb1-44763a1529f1" providerId="ADAL" clId="{9570E575-3504-7047-94E0-8222A92463CD}" dt="2021-04-06T16:28:47.513" v="429"/>
          <ac:spMkLst>
            <pc:docMk/>
            <pc:sldMk cId="3760142306" sldId="258"/>
            <ac:spMk id="6" creationId="{DD1D4B8E-BC43-5749-97D1-94B634ACF74D}"/>
          </ac:spMkLst>
        </pc:spChg>
        <pc:spChg chg="add mod">
          <ac:chgData name="Francesco Stampini" userId="e36719ad-238a-4084-beb1-44763a1529f1" providerId="ADAL" clId="{9570E575-3504-7047-94E0-8222A92463CD}" dt="2021-04-06T16:39:30.828" v="812" actId="20577"/>
          <ac:spMkLst>
            <pc:docMk/>
            <pc:sldMk cId="3760142306" sldId="258"/>
            <ac:spMk id="7" creationId="{3FC47B45-E885-2743-930A-7ECE83A6AEF9}"/>
          </ac:spMkLst>
        </pc:spChg>
        <pc:picChg chg="add mod">
          <ac:chgData name="Francesco Stampini" userId="e36719ad-238a-4084-beb1-44763a1529f1" providerId="ADAL" clId="{9570E575-3504-7047-94E0-8222A92463CD}" dt="2021-04-06T10:53:45.406" v="12" actId="1076"/>
          <ac:picMkLst>
            <pc:docMk/>
            <pc:sldMk cId="3760142306" sldId="258"/>
            <ac:picMk id="2" creationId="{06AF5BB8-50CB-B048-8DBF-EF06890951FB}"/>
          </ac:picMkLst>
        </pc:picChg>
        <pc:picChg chg="del">
          <ac:chgData name="Francesco Stampini" userId="e36719ad-238a-4084-beb1-44763a1529f1" providerId="ADAL" clId="{9570E575-3504-7047-94E0-8222A92463CD}" dt="2021-04-06T10:49:19.100" v="8" actId="478"/>
          <ac:picMkLst>
            <pc:docMk/>
            <pc:sldMk cId="3760142306" sldId="258"/>
            <ac:picMk id="5" creationId="{9450AA9C-52DE-0643-A06E-D4DB5F3311BD}"/>
          </ac:picMkLst>
        </pc:picChg>
      </pc:sldChg>
      <pc:sldChg chg="addSp delSp modSp add mod">
        <pc:chgData name="Francesco Stampini" userId="e36719ad-238a-4084-beb1-44763a1529f1" providerId="ADAL" clId="{9570E575-3504-7047-94E0-8222A92463CD}" dt="2021-04-06T16:39:10.304" v="770" actId="20577"/>
        <pc:sldMkLst>
          <pc:docMk/>
          <pc:sldMk cId="3039348558" sldId="259"/>
        </pc:sldMkLst>
        <pc:spChg chg="del">
          <ac:chgData name="Francesco Stampini" userId="e36719ad-238a-4084-beb1-44763a1529f1" providerId="ADAL" clId="{9570E575-3504-7047-94E0-8222A92463CD}" dt="2021-04-06T16:28:39.515" v="426" actId="478"/>
          <ac:spMkLst>
            <pc:docMk/>
            <pc:sldMk cId="3039348558" sldId="259"/>
            <ac:spMk id="2" creationId="{8D3133D2-477C-4FA1-81D1-AFBDF69BF2B8}"/>
          </ac:spMkLst>
        </pc:spChg>
        <pc:spChg chg="add mod">
          <ac:chgData name="Francesco Stampini" userId="e36719ad-238a-4084-beb1-44763a1529f1" providerId="ADAL" clId="{9570E575-3504-7047-94E0-8222A92463CD}" dt="2021-04-06T14:06:38.929" v="281" actId="20577"/>
          <ac:spMkLst>
            <pc:docMk/>
            <pc:sldMk cId="3039348558" sldId="259"/>
            <ac:spMk id="4" creationId="{745607C3-A529-254B-A2D4-01640793E5F3}"/>
          </ac:spMkLst>
        </pc:spChg>
        <pc:spChg chg="del mod">
          <ac:chgData name="Francesco Stampini" userId="e36719ad-238a-4084-beb1-44763a1529f1" providerId="ADAL" clId="{9570E575-3504-7047-94E0-8222A92463CD}" dt="2021-04-06T16:39:02.541" v="745" actId="478"/>
          <ac:spMkLst>
            <pc:docMk/>
            <pc:sldMk cId="3039348558" sldId="259"/>
            <ac:spMk id="5" creationId="{C3CBFA06-E1F9-4F2F-A90F-C07381A87D7E}"/>
          </ac:spMkLst>
        </pc:spChg>
        <pc:spChg chg="add mod">
          <ac:chgData name="Francesco Stampini" userId="e36719ad-238a-4084-beb1-44763a1529f1" providerId="ADAL" clId="{9570E575-3504-7047-94E0-8222A92463CD}" dt="2021-04-06T16:28:40.673" v="427"/>
          <ac:spMkLst>
            <pc:docMk/>
            <pc:sldMk cId="3039348558" sldId="259"/>
            <ac:spMk id="7" creationId="{FB0E458C-BFEA-B848-915E-2A8C4D38EB02}"/>
          </ac:spMkLst>
        </pc:spChg>
        <pc:spChg chg="add mod">
          <ac:chgData name="Francesco Stampini" userId="e36719ad-238a-4084-beb1-44763a1529f1" providerId="ADAL" clId="{9570E575-3504-7047-94E0-8222A92463CD}" dt="2021-04-06T16:39:10.304" v="770" actId="20577"/>
          <ac:spMkLst>
            <pc:docMk/>
            <pc:sldMk cId="3039348558" sldId="259"/>
            <ac:spMk id="8" creationId="{7FC75086-E49E-B948-9B23-BA58BBE4F2EA}"/>
          </ac:spMkLst>
        </pc:spChg>
        <pc:picChg chg="add mod">
          <ac:chgData name="Francesco Stampini" userId="e36719ad-238a-4084-beb1-44763a1529f1" providerId="ADAL" clId="{9570E575-3504-7047-94E0-8222A92463CD}" dt="2021-04-06T10:54:47.411" v="17" actId="962"/>
          <ac:picMkLst>
            <pc:docMk/>
            <pc:sldMk cId="3039348558" sldId="259"/>
            <ac:picMk id="3" creationId="{6D9ED06B-B137-754C-B14D-CA140780D529}"/>
          </ac:picMkLst>
        </pc:picChg>
        <pc:picChg chg="del">
          <ac:chgData name="Francesco Stampini" userId="e36719ad-238a-4084-beb1-44763a1529f1" providerId="ADAL" clId="{9570E575-3504-7047-94E0-8222A92463CD}" dt="2021-04-06T10:54:39.112" v="14" actId="478"/>
          <ac:picMkLst>
            <pc:docMk/>
            <pc:sldMk cId="3039348558" sldId="259"/>
            <ac:picMk id="6" creationId="{C8D485A2-C969-334A-86EF-2FADAE838BDB}"/>
          </ac:picMkLst>
        </pc:picChg>
      </pc:sldChg>
      <pc:sldChg chg="addSp modSp mod">
        <pc:chgData name="Francesco Stampini" userId="e36719ad-238a-4084-beb1-44763a1529f1" providerId="ADAL" clId="{9570E575-3504-7047-94E0-8222A92463CD}" dt="2021-04-06T19:24:16.599" v="1361" actId="1076"/>
        <pc:sldMkLst>
          <pc:docMk/>
          <pc:sldMk cId="2550026205" sldId="260"/>
        </pc:sldMkLst>
        <pc:spChg chg="mod">
          <ac:chgData name="Francesco Stampini" userId="e36719ad-238a-4084-beb1-44763a1529f1" providerId="ADAL" clId="{9570E575-3504-7047-94E0-8222A92463CD}" dt="2021-04-06T16:24:18.521" v="314" actId="2711"/>
          <ac:spMkLst>
            <pc:docMk/>
            <pc:sldMk cId="2550026205" sldId="260"/>
            <ac:spMk id="3" creationId="{CC35BAFC-9675-472F-8341-1FF61A4BDEE3}"/>
          </ac:spMkLst>
        </pc:spChg>
        <pc:spChg chg="mod">
          <ac:chgData name="Francesco Stampini" userId="e36719ad-238a-4084-beb1-44763a1529f1" providerId="ADAL" clId="{9570E575-3504-7047-94E0-8222A92463CD}" dt="2021-04-06T19:24:07.777" v="1359" actId="20577"/>
          <ac:spMkLst>
            <pc:docMk/>
            <pc:sldMk cId="2550026205" sldId="260"/>
            <ac:spMk id="5" creationId="{5E33CD3D-6F73-4918-A4A5-0B096BCBF255}"/>
          </ac:spMkLst>
        </pc:spChg>
        <pc:spChg chg="mod">
          <ac:chgData name="Francesco Stampini" userId="e36719ad-238a-4084-beb1-44763a1529f1" providerId="ADAL" clId="{9570E575-3504-7047-94E0-8222A92463CD}" dt="2021-04-06T16:24:18.521" v="314" actId="2711"/>
          <ac:spMkLst>
            <pc:docMk/>
            <pc:sldMk cId="2550026205" sldId="260"/>
            <ac:spMk id="6" creationId="{A6B022D7-6B29-4D2A-B139-AC3DDAB782B1}"/>
          </ac:spMkLst>
        </pc:spChg>
        <pc:spChg chg="mod">
          <ac:chgData name="Francesco Stampini" userId="e36719ad-238a-4084-beb1-44763a1529f1" providerId="ADAL" clId="{9570E575-3504-7047-94E0-8222A92463CD}" dt="2021-04-06T16:24:34.839" v="330" actId="1076"/>
          <ac:spMkLst>
            <pc:docMk/>
            <pc:sldMk cId="2550026205" sldId="260"/>
            <ac:spMk id="7" creationId="{88557390-C469-48C2-A997-FC389AEE8DB1}"/>
          </ac:spMkLst>
        </pc:spChg>
        <pc:spChg chg="add mod">
          <ac:chgData name="Francesco Stampini" userId="e36719ad-238a-4084-beb1-44763a1529f1" providerId="ADAL" clId="{9570E575-3504-7047-94E0-8222A92463CD}" dt="2021-04-06T16:27:40.031" v="403"/>
          <ac:spMkLst>
            <pc:docMk/>
            <pc:sldMk cId="2550026205" sldId="260"/>
            <ac:spMk id="10" creationId="{665022F4-EFA4-6546-A6DC-D704FCCF8832}"/>
          </ac:spMkLst>
        </pc:spChg>
        <pc:picChg chg="mod">
          <ac:chgData name="Francesco Stampini" userId="e36719ad-238a-4084-beb1-44763a1529f1" providerId="ADAL" clId="{9570E575-3504-7047-94E0-8222A92463CD}" dt="2021-04-06T19:24:16.599" v="1361" actId="1076"/>
          <ac:picMkLst>
            <pc:docMk/>
            <pc:sldMk cId="2550026205" sldId="260"/>
            <ac:picMk id="4" creationId="{F43FA5CA-04A8-4B05-8D50-F690728827E4}"/>
          </ac:picMkLst>
        </pc:picChg>
        <pc:picChg chg="mod">
          <ac:chgData name="Francesco Stampini" userId="e36719ad-238a-4084-beb1-44763a1529f1" providerId="ADAL" clId="{9570E575-3504-7047-94E0-8222A92463CD}" dt="2021-04-06T16:24:36.827" v="331" actId="14100"/>
          <ac:picMkLst>
            <pc:docMk/>
            <pc:sldMk cId="2550026205" sldId="260"/>
            <ac:picMk id="8" creationId="{E2380A1E-5181-47F3-9BD6-DABC42EBFC9B}"/>
          </ac:picMkLst>
        </pc:picChg>
      </pc:sldChg>
      <pc:sldChg chg="addSp delSp modSp mod">
        <pc:chgData name="Francesco Stampini" userId="e36719ad-238a-4084-beb1-44763a1529f1" providerId="ADAL" clId="{9570E575-3504-7047-94E0-8222A92463CD}" dt="2021-04-06T16:35:20.686" v="662" actId="1076"/>
        <pc:sldMkLst>
          <pc:docMk/>
          <pc:sldMk cId="183225926" sldId="261"/>
        </pc:sldMkLst>
        <pc:spChg chg="mod">
          <ac:chgData name="Francesco Stampini" userId="e36719ad-238a-4084-beb1-44763a1529f1" providerId="ADAL" clId="{9570E575-3504-7047-94E0-8222A92463CD}" dt="2021-04-06T16:35:20.686" v="662" actId="1076"/>
          <ac:spMkLst>
            <pc:docMk/>
            <pc:sldMk cId="183225926" sldId="261"/>
            <ac:spMk id="3" creationId="{D757A22E-02E2-4485-9257-AA86F6CB3034}"/>
          </ac:spMkLst>
        </pc:spChg>
        <pc:spChg chg="mod">
          <ac:chgData name="Francesco Stampini" userId="e36719ad-238a-4084-beb1-44763a1529f1" providerId="ADAL" clId="{9570E575-3504-7047-94E0-8222A92463CD}" dt="2021-04-06T16:34:23.807" v="649" actId="1076"/>
          <ac:spMkLst>
            <pc:docMk/>
            <pc:sldMk cId="183225926" sldId="261"/>
            <ac:spMk id="5" creationId="{5DBD8F4F-EEEA-4343-96FD-7A3706076B4F}"/>
          </ac:spMkLst>
        </pc:spChg>
        <pc:spChg chg="add del mod">
          <ac:chgData name="Francesco Stampini" userId="e36719ad-238a-4084-beb1-44763a1529f1" providerId="ADAL" clId="{9570E575-3504-7047-94E0-8222A92463CD}" dt="2021-04-06T13:42:13.138" v="162" actId="478"/>
          <ac:spMkLst>
            <pc:docMk/>
            <pc:sldMk cId="183225926" sldId="261"/>
            <ac:spMk id="6" creationId="{5FF56479-1EDF-C149-8F94-23B91FCD318C}"/>
          </ac:spMkLst>
        </pc:spChg>
        <pc:spChg chg="add mod">
          <ac:chgData name="Francesco Stampini" userId="e36719ad-238a-4084-beb1-44763a1529f1" providerId="ADAL" clId="{9570E575-3504-7047-94E0-8222A92463CD}" dt="2021-04-06T16:26:28.248" v="399" actId="166"/>
          <ac:spMkLst>
            <pc:docMk/>
            <pc:sldMk cId="183225926" sldId="261"/>
            <ac:spMk id="7" creationId="{E814728E-B4E4-BB40-B345-E87FD95F8225}"/>
          </ac:spMkLst>
        </pc:spChg>
        <pc:picChg chg="mod">
          <ac:chgData name="Francesco Stampini" userId="e36719ad-238a-4084-beb1-44763a1529f1" providerId="ADAL" clId="{9570E575-3504-7047-94E0-8222A92463CD}" dt="2021-04-06T16:35:16.888" v="661" actId="1076"/>
          <ac:picMkLst>
            <pc:docMk/>
            <pc:sldMk cId="183225926" sldId="261"/>
            <ac:picMk id="2" creationId="{2FF80BD9-71F9-4883-A038-85DCF47565E8}"/>
          </ac:picMkLst>
        </pc:picChg>
        <pc:picChg chg="mod">
          <ac:chgData name="Francesco Stampini" userId="e36719ad-238a-4084-beb1-44763a1529f1" providerId="ADAL" clId="{9570E575-3504-7047-94E0-8222A92463CD}" dt="2021-04-06T16:34:25.916" v="650" actId="1076"/>
          <ac:picMkLst>
            <pc:docMk/>
            <pc:sldMk cId="183225926" sldId="261"/>
            <ac:picMk id="4" creationId="{3101EA9F-C87B-438B-AB2E-FF81EAD1285C}"/>
          </ac:picMkLst>
        </pc:picChg>
      </pc:sldChg>
      <pc:sldChg chg="addSp delSp modSp mod">
        <pc:chgData name="Francesco Stampini" userId="e36719ad-238a-4084-beb1-44763a1529f1" providerId="ADAL" clId="{9570E575-3504-7047-94E0-8222A92463CD}" dt="2021-04-06T16:36:17.571" v="712" actId="14100"/>
        <pc:sldMkLst>
          <pc:docMk/>
          <pc:sldMk cId="1767856703" sldId="263"/>
        </pc:sldMkLst>
        <pc:spChg chg="del">
          <ac:chgData name="Francesco Stampini" userId="e36719ad-238a-4084-beb1-44763a1529f1" providerId="ADAL" clId="{9570E575-3504-7047-94E0-8222A92463CD}" dt="2021-04-06T16:28:01.930" v="410" actId="478"/>
          <ac:spMkLst>
            <pc:docMk/>
            <pc:sldMk cId="1767856703" sldId="263"/>
            <ac:spMk id="5" creationId="{B5AC565E-693A-409C-94B0-D6549CA64794}"/>
          </ac:spMkLst>
        </pc:spChg>
        <pc:spChg chg="mod">
          <ac:chgData name="Francesco Stampini" userId="e36719ad-238a-4084-beb1-44763a1529f1" providerId="ADAL" clId="{9570E575-3504-7047-94E0-8222A92463CD}" dt="2021-04-06T16:36:17.571" v="712" actId="14100"/>
          <ac:spMkLst>
            <pc:docMk/>
            <pc:sldMk cId="1767856703" sldId="263"/>
            <ac:spMk id="6" creationId="{209DC94E-4E39-4DC7-8A94-894907B3DCD7}"/>
          </ac:spMkLst>
        </pc:spChg>
        <pc:spChg chg="add mod">
          <ac:chgData name="Francesco Stampini" userId="e36719ad-238a-4084-beb1-44763a1529f1" providerId="ADAL" clId="{9570E575-3504-7047-94E0-8222A92463CD}" dt="2021-04-06T16:28:03.152" v="411"/>
          <ac:spMkLst>
            <pc:docMk/>
            <pc:sldMk cId="1767856703" sldId="263"/>
            <ac:spMk id="7" creationId="{6AD52E3E-6C48-D64F-B6FA-4374CDE67CC9}"/>
          </ac:spMkLst>
        </pc:spChg>
      </pc:sldChg>
      <pc:sldChg chg="addSp delSp modSp mod setBg">
        <pc:chgData name="Francesco Stampini" userId="e36719ad-238a-4084-beb1-44763a1529f1" providerId="ADAL" clId="{9570E575-3504-7047-94E0-8222A92463CD}" dt="2021-04-06T19:27:23.899" v="1364" actId="1076"/>
        <pc:sldMkLst>
          <pc:docMk/>
          <pc:sldMk cId="3937191711" sldId="264"/>
        </pc:sldMkLst>
        <pc:spChg chg="add del mod">
          <ac:chgData name="Francesco Stampini" userId="e36719ad-238a-4084-beb1-44763a1529f1" providerId="ADAL" clId="{9570E575-3504-7047-94E0-8222A92463CD}" dt="2021-04-06T13:41:26.335" v="159"/>
          <ac:spMkLst>
            <pc:docMk/>
            <pc:sldMk cId="3937191711" sldId="264"/>
            <ac:spMk id="2" creationId="{3921275E-1234-C945-BE11-7A9CF490946F}"/>
          </ac:spMkLst>
        </pc:spChg>
        <pc:spChg chg="del">
          <ac:chgData name="Francesco Stampini" userId="e36719ad-238a-4084-beb1-44763a1529f1" providerId="ADAL" clId="{9570E575-3504-7047-94E0-8222A92463CD}" dt="2021-04-06T16:27:50.399" v="406" actId="478"/>
          <ac:spMkLst>
            <pc:docMk/>
            <pc:sldMk cId="3937191711" sldId="264"/>
            <ac:spMk id="2" creationId="{D9842D29-C571-42BD-9D3F-73F00D720485}"/>
          </ac:spMkLst>
        </pc:spChg>
        <pc:spChg chg="mod ord">
          <ac:chgData name="Francesco Stampini" userId="e36719ad-238a-4084-beb1-44763a1529f1" providerId="ADAL" clId="{9570E575-3504-7047-94E0-8222A92463CD}" dt="2021-04-06T16:35:32.689" v="663" actId="2711"/>
          <ac:spMkLst>
            <pc:docMk/>
            <pc:sldMk cId="3937191711" sldId="264"/>
            <ac:spMk id="3" creationId="{926BCD89-ACF6-4138-A6D8-4D3224D66569}"/>
          </ac:spMkLst>
        </pc:spChg>
        <pc:spChg chg="add del">
          <ac:chgData name="Francesco Stampini" userId="e36719ad-238a-4084-beb1-44763a1529f1" providerId="ADAL" clId="{9570E575-3504-7047-94E0-8222A92463CD}" dt="2021-04-06T14:27:07.745" v="283" actId="26606"/>
          <ac:spMkLst>
            <pc:docMk/>
            <pc:sldMk cId="3937191711" sldId="264"/>
            <ac:spMk id="9" creationId="{F56F5174-31D9-4DBB-AAB7-A1FD7BDB1352}"/>
          </ac:spMkLst>
        </pc:spChg>
        <pc:spChg chg="add del">
          <ac:chgData name="Francesco Stampini" userId="e36719ad-238a-4084-beb1-44763a1529f1" providerId="ADAL" clId="{9570E575-3504-7047-94E0-8222A92463CD}" dt="2021-04-06T14:27:07.745" v="283" actId="26606"/>
          <ac:spMkLst>
            <pc:docMk/>
            <pc:sldMk cId="3937191711" sldId="264"/>
            <ac:spMk id="13" creationId="{F9A95BEE-6BB1-4A28-A8E6-A34B2E42EF87}"/>
          </ac:spMkLst>
        </pc:spChg>
        <pc:spChg chg="add del mod">
          <ac:chgData name="Francesco Stampini" userId="e36719ad-238a-4084-beb1-44763a1529f1" providerId="ADAL" clId="{9570E575-3504-7047-94E0-8222A92463CD}" dt="2021-04-06T16:27:49.269" v="405" actId="478"/>
          <ac:spMkLst>
            <pc:docMk/>
            <pc:sldMk cId="3937191711" sldId="264"/>
            <ac:spMk id="14" creationId="{47F9155B-982F-9943-A979-FF941356F78C}"/>
          </ac:spMkLst>
        </pc:spChg>
        <pc:spChg chg="add mod">
          <ac:chgData name="Francesco Stampini" userId="e36719ad-238a-4084-beb1-44763a1529f1" providerId="ADAL" clId="{9570E575-3504-7047-94E0-8222A92463CD}" dt="2021-04-06T16:27:51.065" v="407"/>
          <ac:spMkLst>
            <pc:docMk/>
            <pc:sldMk cId="3937191711" sldId="264"/>
            <ac:spMk id="16" creationId="{6959B9A7-F389-0241-B5DA-37B6713F8B45}"/>
          </ac:spMkLst>
        </pc:spChg>
        <pc:spChg chg="add del">
          <ac:chgData name="Francesco Stampini" userId="e36719ad-238a-4084-beb1-44763a1529f1" providerId="ADAL" clId="{9570E575-3504-7047-94E0-8222A92463CD}" dt="2021-04-06T14:27:13.256" v="287" actId="26606"/>
          <ac:spMkLst>
            <pc:docMk/>
            <pc:sldMk cId="3937191711" sldId="264"/>
            <ac:spMk id="17" creationId="{F56F5174-31D9-4DBB-AAB7-A1FD7BDB1352}"/>
          </ac:spMkLst>
        </pc:spChg>
        <pc:spChg chg="add del">
          <ac:chgData name="Francesco Stampini" userId="e36719ad-238a-4084-beb1-44763a1529f1" providerId="ADAL" clId="{9570E575-3504-7047-94E0-8222A92463CD}" dt="2021-04-06T14:27:13.256" v="287" actId="26606"/>
          <ac:spMkLst>
            <pc:docMk/>
            <pc:sldMk cId="3937191711" sldId="264"/>
            <ac:spMk id="19" creationId="{F9A95BEE-6BB1-4A28-A8E6-A34B2E42EF87}"/>
          </ac:spMkLst>
        </pc:spChg>
        <pc:picChg chg="mod">
          <ac:chgData name="Francesco Stampini" userId="e36719ad-238a-4084-beb1-44763a1529f1" providerId="ADAL" clId="{9570E575-3504-7047-94E0-8222A92463CD}" dt="2021-04-06T19:27:23.899" v="1364" actId="1076"/>
          <ac:picMkLst>
            <pc:docMk/>
            <pc:sldMk cId="3937191711" sldId="264"/>
            <ac:picMk id="4" creationId="{93EB515C-B92F-435B-8F9F-46E611881A4A}"/>
          </ac:picMkLst>
        </pc:picChg>
        <pc:picChg chg="add del">
          <ac:chgData name="Francesco Stampini" userId="e36719ad-238a-4084-beb1-44763a1529f1" providerId="ADAL" clId="{9570E575-3504-7047-94E0-8222A92463CD}" dt="2021-04-06T14:27:07.745" v="283" actId="26606"/>
          <ac:picMkLst>
            <pc:docMk/>
            <pc:sldMk cId="3937191711" sldId="264"/>
            <ac:picMk id="11" creationId="{AE113210-7872-481A-ADE6-3A05CCAF5EB2}"/>
          </ac:picMkLst>
        </pc:picChg>
        <pc:picChg chg="add del">
          <ac:chgData name="Francesco Stampini" userId="e36719ad-238a-4084-beb1-44763a1529f1" providerId="ADAL" clId="{9570E575-3504-7047-94E0-8222A92463CD}" dt="2021-04-06T14:27:09.054" v="285" actId="26606"/>
          <ac:picMkLst>
            <pc:docMk/>
            <pc:sldMk cId="3937191711" sldId="264"/>
            <ac:picMk id="15" creationId="{54DDEBDD-D8BD-41A6-8A0D-B00E3768B0F9}"/>
          </ac:picMkLst>
        </pc:picChg>
        <pc:picChg chg="add del">
          <ac:chgData name="Francesco Stampini" userId="e36719ad-238a-4084-beb1-44763a1529f1" providerId="ADAL" clId="{9570E575-3504-7047-94E0-8222A92463CD}" dt="2021-04-06T14:27:13.256" v="287" actId="26606"/>
          <ac:picMkLst>
            <pc:docMk/>
            <pc:sldMk cId="3937191711" sldId="264"/>
            <ac:picMk id="18" creationId="{AE113210-7872-481A-ADE6-3A05CCAF5EB2}"/>
          </ac:picMkLst>
        </pc:picChg>
      </pc:sldChg>
      <pc:sldChg chg="addSp delSp modSp mod">
        <pc:chgData name="Francesco Stampini" userId="e36719ad-238a-4084-beb1-44763a1529f1" providerId="ADAL" clId="{9570E575-3504-7047-94E0-8222A92463CD}" dt="2021-04-06T16:27:57.378" v="409"/>
        <pc:sldMkLst>
          <pc:docMk/>
          <pc:sldMk cId="2870849870" sldId="265"/>
        </pc:sldMkLst>
        <pc:spChg chg="del">
          <ac:chgData name="Francesco Stampini" userId="e36719ad-238a-4084-beb1-44763a1529f1" providerId="ADAL" clId="{9570E575-3504-7047-94E0-8222A92463CD}" dt="2021-04-06T16:27:56.191" v="408" actId="478"/>
          <ac:spMkLst>
            <pc:docMk/>
            <pc:sldMk cId="2870849870" sldId="265"/>
            <ac:spMk id="2" creationId="{78CC99FC-70A3-4B84-925F-1A054096A004}"/>
          </ac:spMkLst>
        </pc:spChg>
        <pc:spChg chg="add del mod">
          <ac:chgData name="Francesco Stampini" userId="e36719ad-238a-4084-beb1-44763a1529f1" providerId="ADAL" clId="{9570E575-3504-7047-94E0-8222A92463CD}" dt="2021-04-06T14:28:17.372" v="289" actId="478"/>
          <ac:spMkLst>
            <pc:docMk/>
            <pc:sldMk cId="2870849870" sldId="265"/>
            <ac:spMk id="6" creationId="{6F7E106E-F303-4A43-989F-7A6C9BF6079F}"/>
          </ac:spMkLst>
        </pc:spChg>
        <pc:spChg chg="add mod">
          <ac:chgData name="Francesco Stampini" userId="e36719ad-238a-4084-beb1-44763a1529f1" providerId="ADAL" clId="{9570E575-3504-7047-94E0-8222A92463CD}" dt="2021-04-06T16:27:57.378" v="409"/>
          <ac:spMkLst>
            <pc:docMk/>
            <pc:sldMk cId="2870849870" sldId="265"/>
            <ac:spMk id="9" creationId="{26F16869-C391-6D40-84FB-6341B04D60B5}"/>
          </ac:spMkLst>
        </pc:spChg>
        <pc:picChg chg="del">
          <ac:chgData name="Francesco Stampini" userId="e36719ad-238a-4084-beb1-44763a1529f1" providerId="ADAL" clId="{9570E575-3504-7047-94E0-8222A92463CD}" dt="2021-04-06T14:28:14.863" v="288" actId="478"/>
          <ac:picMkLst>
            <pc:docMk/>
            <pc:sldMk cId="2870849870" sldId="265"/>
            <ac:picMk id="4" creationId="{844BA18C-37BF-4548-B5F6-AEFC7FC9F435}"/>
          </ac:picMkLst>
        </pc:picChg>
        <pc:picChg chg="add mod">
          <ac:chgData name="Francesco Stampini" userId="e36719ad-238a-4084-beb1-44763a1529f1" providerId="ADAL" clId="{9570E575-3504-7047-94E0-8222A92463CD}" dt="2021-04-06T14:29:22.353" v="295" actId="1076"/>
          <ac:picMkLst>
            <pc:docMk/>
            <pc:sldMk cId="2870849870" sldId="265"/>
            <ac:picMk id="8" creationId="{C56D9FD6-48EF-1041-845F-910B794870FC}"/>
          </ac:picMkLst>
        </pc:picChg>
      </pc:sldChg>
      <pc:sldChg chg="addSp delSp modSp mod">
        <pc:chgData name="Francesco Stampini" userId="e36719ad-238a-4084-beb1-44763a1529f1" providerId="ADAL" clId="{9570E575-3504-7047-94E0-8222A92463CD}" dt="2021-04-06T16:28:21.271" v="419"/>
        <pc:sldMkLst>
          <pc:docMk/>
          <pc:sldMk cId="1221401928" sldId="266"/>
        </pc:sldMkLst>
        <pc:spChg chg="del">
          <ac:chgData name="Francesco Stampini" userId="e36719ad-238a-4084-beb1-44763a1529f1" providerId="ADAL" clId="{9570E575-3504-7047-94E0-8222A92463CD}" dt="2021-04-06T16:28:20.489" v="418" actId="478"/>
          <ac:spMkLst>
            <pc:docMk/>
            <pc:sldMk cId="1221401928" sldId="266"/>
            <ac:spMk id="7" creationId="{77706699-8F7C-4892-91BE-3A493B3B3445}"/>
          </ac:spMkLst>
        </pc:spChg>
        <pc:spChg chg="add mod">
          <ac:chgData name="Francesco Stampini" userId="e36719ad-238a-4084-beb1-44763a1529f1" providerId="ADAL" clId="{9570E575-3504-7047-94E0-8222A92463CD}" dt="2021-04-06T16:28:21.271" v="419"/>
          <ac:spMkLst>
            <pc:docMk/>
            <pc:sldMk cId="1221401928" sldId="266"/>
            <ac:spMk id="8" creationId="{AFC804ED-9163-8E41-A77B-6A07E640AD81}"/>
          </ac:spMkLst>
        </pc:spChg>
      </pc:sldChg>
      <pc:sldChg chg="addSp delSp modSp mod">
        <pc:chgData name="Francesco Stampini" userId="e36719ad-238a-4084-beb1-44763a1529f1" providerId="ADAL" clId="{9570E575-3504-7047-94E0-8222A92463CD}" dt="2021-04-06T16:28:25.709" v="421"/>
        <pc:sldMkLst>
          <pc:docMk/>
          <pc:sldMk cId="2837045411" sldId="267"/>
        </pc:sldMkLst>
        <pc:spChg chg="add mod">
          <ac:chgData name="Francesco Stampini" userId="e36719ad-238a-4084-beb1-44763a1529f1" providerId="ADAL" clId="{9570E575-3504-7047-94E0-8222A92463CD}" dt="2021-04-06T16:28:25.709" v="421"/>
          <ac:spMkLst>
            <pc:docMk/>
            <pc:sldMk cId="2837045411" sldId="267"/>
            <ac:spMk id="6" creationId="{BAC98420-E71F-2646-908F-C45755BFD560}"/>
          </ac:spMkLst>
        </pc:spChg>
        <pc:spChg chg="del">
          <ac:chgData name="Francesco Stampini" userId="e36719ad-238a-4084-beb1-44763a1529f1" providerId="ADAL" clId="{9570E575-3504-7047-94E0-8222A92463CD}" dt="2021-04-06T16:28:24.982" v="420" actId="478"/>
          <ac:spMkLst>
            <pc:docMk/>
            <pc:sldMk cId="2837045411" sldId="267"/>
            <ac:spMk id="7" creationId="{1E86C5DD-036A-483E-BE35-59801FA2D0A4}"/>
          </ac:spMkLst>
        </pc:spChg>
      </pc:sldChg>
      <pc:sldChg chg="addSp delSp modSp mod">
        <pc:chgData name="Francesco Stampini" userId="e36719ad-238a-4084-beb1-44763a1529f1" providerId="ADAL" clId="{9570E575-3504-7047-94E0-8222A92463CD}" dt="2021-04-06T19:28:58.019" v="1366" actId="1076"/>
        <pc:sldMkLst>
          <pc:docMk/>
          <pc:sldMk cId="1545281667" sldId="268"/>
        </pc:sldMkLst>
        <pc:spChg chg="mod">
          <ac:chgData name="Francesco Stampini" userId="e36719ad-238a-4084-beb1-44763a1529f1" providerId="ADAL" clId="{9570E575-3504-7047-94E0-8222A92463CD}" dt="2021-04-06T19:28:58.019" v="1366" actId="1076"/>
          <ac:spMkLst>
            <pc:docMk/>
            <pc:sldMk cId="1545281667" sldId="268"/>
            <ac:spMk id="4" creationId="{0CAD4605-61BD-4B68-8F4D-137BDC6F4373}"/>
          </ac:spMkLst>
        </pc:spChg>
        <pc:spChg chg="add mod">
          <ac:chgData name="Francesco Stampini" userId="e36719ad-238a-4084-beb1-44763a1529f1" providerId="ADAL" clId="{9570E575-3504-7047-94E0-8222A92463CD}" dt="2021-04-06T16:28:29.475" v="423"/>
          <ac:spMkLst>
            <pc:docMk/>
            <pc:sldMk cId="1545281667" sldId="268"/>
            <ac:spMk id="5" creationId="{D583F17C-60D3-5742-BD97-EE670D5A007C}"/>
          </ac:spMkLst>
        </pc:spChg>
        <pc:spChg chg="del">
          <ac:chgData name="Francesco Stampini" userId="e36719ad-238a-4084-beb1-44763a1529f1" providerId="ADAL" clId="{9570E575-3504-7047-94E0-8222A92463CD}" dt="2021-04-06T16:28:28.932" v="422" actId="478"/>
          <ac:spMkLst>
            <pc:docMk/>
            <pc:sldMk cId="1545281667" sldId="268"/>
            <ac:spMk id="6" creationId="{8F843562-6279-4647-8A56-71E6FC709F3C}"/>
          </ac:spMkLst>
        </pc:spChg>
      </pc:sldChg>
      <pc:sldChg chg="addSp delSp modSp mod">
        <pc:chgData name="Francesco Stampini" userId="e36719ad-238a-4084-beb1-44763a1529f1" providerId="ADAL" clId="{9570E575-3504-7047-94E0-8222A92463CD}" dt="2021-04-06T16:38:54.440" v="744" actId="1076"/>
        <pc:sldMkLst>
          <pc:docMk/>
          <pc:sldMk cId="817647580" sldId="269"/>
        </pc:sldMkLst>
        <pc:spChg chg="del">
          <ac:chgData name="Francesco Stampini" userId="e36719ad-238a-4084-beb1-44763a1529f1" providerId="ADAL" clId="{9570E575-3504-7047-94E0-8222A92463CD}" dt="2021-04-06T16:28:34.675" v="424" actId="478"/>
          <ac:spMkLst>
            <pc:docMk/>
            <pc:sldMk cId="817647580" sldId="269"/>
            <ac:spMk id="5" creationId="{3AE05AAB-0CCE-469D-8EFA-E3E03945BF31}"/>
          </ac:spMkLst>
        </pc:spChg>
        <pc:spChg chg="mod">
          <ac:chgData name="Francesco Stampini" userId="e36719ad-238a-4084-beb1-44763a1529f1" providerId="ADAL" clId="{9570E575-3504-7047-94E0-8222A92463CD}" dt="2021-04-06T16:38:54.440" v="744" actId="1076"/>
          <ac:spMkLst>
            <pc:docMk/>
            <pc:sldMk cId="817647580" sldId="269"/>
            <ac:spMk id="7" creationId="{F32EF9E5-A322-4E2D-9864-B4C7A445EC24}"/>
          </ac:spMkLst>
        </pc:spChg>
        <pc:spChg chg="add mod">
          <ac:chgData name="Francesco Stampini" userId="e36719ad-238a-4084-beb1-44763a1529f1" providerId="ADAL" clId="{9570E575-3504-7047-94E0-8222A92463CD}" dt="2021-04-06T16:28:35.347" v="425"/>
          <ac:spMkLst>
            <pc:docMk/>
            <pc:sldMk cId="817647580" sldId="269"/>
            <ac:spMk id="8" creationId="{809CF4CC-AB8E-1944-B139-53AFBD0A81EC}"/>
          </ac:spMkLst>
        </pc:spChg>
      </pc:sldChg>
      <pc:sldChg chg="addSp delSp modSp mod ord">
        <pc:chgData name="Francesco Stampini" userId="e36719ad-238a-4084-beb1-44763a1529f1" providerId="ADAL" clId="{9570E575-3504-7047-94E0-8222A92463CD}" dt="2021-04-06T19:26:27.748" v="1362" actId="20578"/>
        <pc:sldMkLst>
          <pc:docMk/>
          <pc:sldMk cId="2296249635" sldId="270"/>
        </pc:sldMkLst>
        <pc:spChg chg="add mod">
          <ac:chgData name="Francesco Stampini" userId="e36719ad-238a-4084-beb1-44763a1529f1" providerId="ADAL" clId="{9570E575-3504-7047-94E0-8222A92463CD}" dt="2021-04-06T16:28:08.072" v="413"/>
          <ac:spMkLst>
            <pc:docMk/>
            <pc:sldMk cId="2296249635" sldId="270"/>
            <ac:spMk id="6" creationId="{72206E09-496F-CF47-9BD3-20FB27FF294B}"/>
          </ac:spMkLst>
        </pc:spChg>
        <pc:spChg chg="del">
          <ac:chgData name="Francesco Stampini" userId="e36719ad-238a-4084-beb1-44763a1529f1" providerId="ADAL" clId="{9570E575-3504-7047-94E0-8222A92463CD}" dt="2021-04-06T16:28:07.158" v="412" actId="478"/>
          <ac:spMkLst>
            <pc:docMk/>
            <pc:sldMk cId="2296249635" sldId="270"/>
            <ac:spMk id="8" creationId="{D8FA8F34-D7DC-4F9B-83A5-01C527BA77AD}"/>
          </ac:spMkLst>
        </pc:spChg>
        <pc:spChg chg="mod">
          <ac:chgData name="Francesco Stampini" userId="e36719ad-238a-4084-beb1-44763a1529f1" providerId="ADAL" clId="{9570E575-3504-7047-94E0-8222A92463CD}" dt="2021-04-06T16:37:58.337" v="730" actId="1076"/>
          <ac:spMkLst>
            <pc:docMk/>
            <pc:sldMk cId="2296249635" sldId="270"/>
            <ac:spMk id="9" creationId="{35C67374-CD15-43A9-94BB-016638EAA631}"/>
          </ac:spMkLst>
        </pc:spChg>
        <pc:picChg chg="mod">
          <ac:chgData name="Francesco Stampini" userId="e36719ad-238a-4084-beb1-44763a1529f1" providerId="ADAL" clId="{9570E575-3504-7047-94E0-8222A92463CD}" dt="2021-04-06T16:37:51.664" v="729" actId="14100"/>
          <ac:picMkLst>
            <pc:docMk/>
            <pc:sldMk cId="2296249635" sldId="270"/>
            <ac:picMk id="10" creationId="{DDFDFCF4-ECD7-4FC6-BE63-A256D9E4281F}"/>
          </ac:picMkLst>
        </pc:picChg>
      </pc:sldChg>
      <pc:sldChg chg="addSp delSp modSp mod ord">
        <pc:chgData name="Francesco Stampini" userId="e36719ad-238a-4084-beb1-44763a1529f1" providerId="ADAL" clId="{9570E575-3504-7047-94E0-8222A92463CD}" dt="2021-04-06T19:26:31.541" v="1363" actId="20578"/>
        <pc:sldMkLst>
          <pc:docMk/>
          <pc:sldMk cId="1193173553" sldId="271"/>
        </pc:sldMkLst>
        <pc:spChg chg="add mod">
          <ac:chgData name="Francesco Stampini" userId="e36719ad-238a-4084-beb1-44763a1529f1" providerId="ADAL" clId="{9570E575-3504-7047-94E0-8222A92463CD}" dt="2021-04-06T16:28:11.776" v="415"/>
          <ac:spMkLst>
            <pc:docMk/>
            <pc:sldMk cId="1193173553" sldId="271"/>
            <ac:spMk id="5" creationId="{9A5C7E22-AC01-854D-8949-B83A3300B64E}"/>
          </ac:spMkLst>
        </pc:spChg>
        <pc:spChg chg="del">
          <ac:chgData name="Francesco Stampini" userId="e36719ad-238a-4084-beb1-44763a1529f1" providerId="ADAL" clId="{9570E575-3504-7047-94E0-8222A92463CD}" dt="2021-04-06T16:28:10.939" v="414" actId="478"/>
          <ac:spMkLst>
            <pc:docMk/>
            <pc:sldMk cId="1193173553" sldId="271"/>
            <ac:spMk id="8" creationId="{D8FA8F34-D7DC-4F9B-83A5-01C527BA77AD}"/>
          </ac:spMkLst>
        </pc:spChg>
      </pc:sldChg>
      <pc:sldChg chg="addSp delSp modSp mod">
        <pc:chgData name="Francesco Stampini" userId="e36719ad-238a-4084-beb1-44763a1529f1" providerId="ADAL" clId="{9570E575-3504-7047-94E0-8222A92463CD}" dt="2021-04-06T19:42:32.349" v="1448" actId="20577"/>
        <pc:sldMkLst>
          <pc:docMk/>
          <pc:sldMk cId="61810717" sldId="273"/>
        </pc:sldMkLst>
        <pc:spChg chg="del mod">
          <ac:chgData name="Francesco Stampini" userId="e36719ad-238a-4084-beb1-44763a1529f1" providerId="ADAL" clId="{9570E575-3504-7047-94E0-8222A92463CD}" dt="2021-04-06T17:01:03.954" v="1196" actId="478"/>
          <ac:spMkLst>
            <pc:docMk/>
            <pc:sldMk cId="61810717" sldId="273"/>
            <ac:spMk id="2" creationId="{BFCB68C1-4BD6-445B-A4D5-4CCA97F873C3}"/>
          </ac:spMkLst>
        </pc:spChg>
        <pc:spChg chg="mod">
          <ac:chgData name="Francesco Stampini" userId="e36719ad-238a-4084-beb1-44763a1529f1" providerId="ADAL" clId="{9570E575-3504-7047-94E0-8222A92463CD}" dt="2021-04-06T19:42:32.349" v="1448" actId="20577"/>
          <ac:spMkLst>
            <pc:docMk/>
            <pc:sldMk cId="61810717" sldId="273"/>
            <ac:spMk id="3" creationId="{0BCA1FB6-3D1D-46C5-BE33-AD1014197CFA}"/>
          </ac:spMkLst>
        </pc:spChg>
        <pc:spChg chg="add mod">
          <ac:chgData name="Francesco Stampini" userId="e36719ad-238a-4084-beb1-44763a1529f1" providerId="ADAL" clId="{9570E575-3504-7047-94E0-8222A92463CD}" dt="2021-04-06T16:33:07.493" v="630"/>
          <ac:spMkLst>
            <pc:docMk/>
            <pc:sldMk cId="61810717" sldId="273"/>
            <ac:spMk id="4" creationId="{83E47962-9A88-0F4F-899B-C995B24729B9}"/>
          </ac:spMkLst>
        </pc:spChg>
        <pc:spChg chg="add mod">
          <ac:chgData name="Francesco Stampini" userId="e36719ad-238a-4084-beb1-44763a1529f1" providerId="ADAL" clId="{9570E575-3504-7047-94E0-8222A92463CD}" dt="2021-04-06T17:01:31.372" v="1239" actId="20577"/>
          <ac:spMkLst>
            <pc:docMk/>
            <pc:sldMk cId="61810717" sldId="273"/>
            <ac:spMk id="7" creationId="{2266B45B-AF03-7741-B762-16A3A613A0AA}"/>
          </ac:spMkLst>
        </pc:spChg>
        <pc:spChg chg="add del mod">
          <ac:chgData name="Francesco Stampini" userId="e36719ad-238a-4084-beb1-44763a1529f1" providerId="ADAL" clId="{9570E575-3504-7047-94E0-8222A92463CD}" dt="2021-04-06T17:01:07.010" v="1197" actId="478"/>
          <ac:spMkLst>
            <pc:docMk/>
            <pc:sldMk cId="61810717" sldId="273"/>
            <ac:spMk id="9" creationId="{2187F8CA-7AC6-944B-9754-E752E1BD5E86}"/>
          </ac:spMkLst>
        </pc:spChg>
        <pc:picChg chg="add mod">
          <ac:chgData name="Francesco Stampini" userId="e36719ad-238a-4084-beb1-44763a1529f1" providerId="ADAL" clId="{9570E575-3504-7047-94E0-8222A92463CD}" dt="2021-04-06T17:03:03.746" v="1279" actId="1076"/>
          <ac:picMkLst>
            <pc:docMk/>
            <pc:sldMk cId="61810717" sldId="273"/>
            <ac:picMk id="6" creationId="{D257FBE9-0B46-1A40-A08F-20E371D8292F}"/>
          </ac:picMkLst>
        </pc:picChg>
      </pc:sldChg>
      <pc:sldChg chg="addSp delSp modSp mod">
        <pc:chgData name="Francesco Stampini" userId="e36719ad-238a-4084-beb1-44763a1529f1" providerId="ADAL" clId="{9570E575-3504-7047-94E0-8222A92463CD}" dt="2021-04-06T19:06:35.727" v="1351" actId="1076"/>
        <pc:sldMkLst>
          <pc:docMk/>
          <pc:sldMk cId="3404641102" sldId="274"/>
        </pc:sldMkLst>
        <pc:spChg chg="del mod">
          <ac:chgData name="Francesco Stampini" userId="e36719ad-238a-4084-beb1-44763a1529f1" providerId="ADAL" clId="{9570E575-3504-7047-94E0-8222A92463CD}" dt="2021-04-06T16:55:19.400" v="1136" actId="478"/>
          <ac:spMkLst>
            <pc:docMk/>
            <pc:sldMk cId="3404641102" sldId="274"/>
            <ac:spMk id="2" creationId="{AC372573-A50F-4218-AE92-2CC432F34155}"/>
          </ac:spMkLst>
        </pc:spChg>
        <pc:spChg chg="mod">
          <ac:chgData name="Francesco Stampini" userId="e36719ad-238a-4084-beb1-44763a1529f1" providerId="ADAL" clId="{9570E575-3504-7047-94E0-8222A92463CD}" dt="2021-04-06T19:06:35.727" v="1351" actId="1076"/>
          <ac:spMkLst>
            <pc:docMk/>
            <pc:sldMk cId="3404641102" sldId="274"/>
            <ac:spMk id="3" creationId="{684B380D-667A-48A2-BDAA-F92643CA0815}"/>
          </ac:spMkLst>
        </pc:spChg>
        <pc:spChg chg="add mod">
          <ac:chgData name="Francesco Stampini" userId="e36719ad-238a-4084-beb1-44763a1529f1" providerId="ADAL" clId="{9570E575-3504-7047-94E0-8222A92463CD}" dt="2021-04-06T16:33:10.768" v="632"/>
          <ac:spMkLst>
            <pc:docMk/>
            <pc:sldMk cId="3404641102" sldId="274"/>
            <ac:spMk id="4" creationId="{1F497692-8B4A-804C-91DB-6BA25DA9E05A}"/>
          </ac:spMkLst>
        </pc:spChg>
        <pc:spChg chg="add del mod">
          <ac:chgData name="Francesco Stampini" userId="e36719ad-238a-4084-beb1-44763a1529f1" providerId="ADAL" clId="{9570E575-3504-7047-94E0-8222A92463CD}" dt="2021-04-06T16:55:25.007" v="1140" actId="478"/>
          <ac:spMkLst>
            <pc:docMk/>
            <pc:sldMk cId="3404641102" sldId="274"/>
            <ac:spMk id="12" creationId="{BD2CF418-471F-1F4D-AC54-3691EAD785C8}"/>
          </ac:spMkLst>
        </pc:spChg>
        <pc:spChg chg="add mod">
          <ac:chgData name="Francesco Stampini" userId="e36719ad-238a-4084-beb1-44763a1529f1" providerId="ADAL" clId="{9570E575-3504-7047-94E0-8222A92463CD}" dt="2021-04-06T16:55:48.256" v="1164" actId="20577"/>
          <ac:spMkLst>
            <pc:docMk/>
            <pc:sldMk cId="3404641102" sldId="274"/>
            <ac:spMk id="13" creationId="{A8E7EC36-5BCB-9342-BAE5-99BD275C5BB9}"/>
          </ac:spMkLst>
        </pc:spChg>
        <pc:picChg chg="add mod">
          <ac:chgData name="Francesco Stampini" userId="e36719ad-238a-4084-beb1-44763a1529f1" providerId="ADAL" clId="{9570E575-3504-7047-94E0-8222A92463CD}" dt="2021-04-06T17:04:07.705" v="1285" actId="1035"/>
          <ac:picMkLst>
            <pc:docMk/>
            <pc:sldMk cId="3404641102" sldId="274"/>
            <ac:picMk id="6" creationId="{A253543C-4797-5B49-A207-C6BE9883CD32}"/>
          </ac:picMkLst>
        </pc:picChg>
        <pc:picChg chg="add del mod">
          <ac:chgData name="Francesco Stampini" userId="e36719ad-238a-4084-beb1-44763a1529f1" providerId="ADAL" clId="{9570E575-3504-7047-94E0-8222A92463CD}" dt="2021-04-06T16:54:48.471" v="1129" actId="478"/>
          <ac:picMkLst>
            <pc:docMk/>
            <pc:sldMk cId="3404641102" sldId="274"/>
            <ac:picMk id="8" creationId="{2E3D4B69-DCD5-6C4C-BBE3-9CCA39D2629D}"/>
          </ac:picMkLst>
        </pc:picChg>
        <pc:picChg chg="add del mod">
          <ac:chgData name="Francesco Stampini" userId="e36719ad-238a-4084-beb1-44763a1529f1" providerId="ADAL" clId="{9570E575-3504-7047-94E0-8222A92463CD}" dt="2021-04-06T16:54:45.206" v="1128" actId="478"/>
          <ac:picMkLst>
            <pc:docMk/>
            <pc:sldMk cId="3404641102" sldId="274"/>
            <ac:picMk id="10" creationId="{939E52D7-4C0F-0141-B492-0040F991E2B7}"/>
          </ac:picMkLst>
        </pc:picChg>
      </pc:sldChg>
      <pc:sldChg chg="addSp delSp modSp new mod">
        <pc:chgData name="Francesco Stampini" userId="e36719ad-238a-4084-beb1-44763a1529f1" providerId="ADAL" clId="{9570E575-3504-7047-94E0-8222A92463CD}" dt="2021-04-06T16:33:09.365" v="631"/>
        <pc:sldMkLst>
          <pc:docMk/>
          <pc:sldMk cId="1376285569" sldId="275"/>
        </pc:sldMkLst>
        <pc:spChg chg="mod">
          <ac:chgData name="Francesco Stampini" userId="e36719ad-238a-4084-beb1-44763a1529f1" providerId="ADAL" clId="{9570E575-3504-7047-94E0-8222A92463CD}" dt="2021-04-06T16:30:03.933" v="505" actId="1076"/>
          <ac:spMkLst>
            <pc:docMk/>
            <pc:sldMk cId="1376285569" sldId="275"/>
            <ac:spMk id="2" creationId="{B03F8035-9C38-A747-A449-B53FF5068C11}"/>
          </ac:spMkLst>
        </pc:spChg>
        <pc:spChg chg="del">
          <ac:chgData name="Francesco Stampini" userId="e36719ad-238a-4084-beb1-44763a1529f1" providerId="ADAL" clId="{9570E575-3504-7047-94E0-8222A92463CD}" dt="2021-04-06T16:29:37.077" v="484" actId="478"/>
          <ac:spMkLst>
            <pc:docMk/>
            <pc:sldMk cId="1376285569" sldId="275"/>
            <ac:spMk id="3" creationId="{74D9F4CB-8C49-954B-B3EB-364AF2FE5ECB}"/>
          </ac:spMkLst>
        </pc:spChg>
        <pc:spChg chg="add mod">
          <ac:chgData name="Francesco Stampini" userId="e36719ad-238a-4084-beb1-44763a1529f1" providerId="ADAL" clId="{9570E575-3504-7047-94E0-8222A92463CD}" dt="2021-04-06T16:33:09.365" v="631"/>
          <ac:spMkLst>
            <pc:docMk/>
            <pc:sldMk cId="1376285569" sldId="275"/>
            <ac:spMk id="4" creationId="{D4D9A465-0EBE-FE4B-9636-9F5F18E19E5A}"/>
          </ac:spMkLst>
        </pc:spChg>
      </pc:sldChg>
      <pc:sldChg chg="addSp modSp mod">
        <pc:chgData name="Francesco Stampini" userId="e36719ad-238a-4084-beb1-44763a1529f1" providerId="ADAL" clId="{9570E575-3504-7047-94E0-8222A92463CD}" dt="2021-04-07T05:47:38.651" v="1485" actId="20577"/>
        <pc:sldMkLst>
          <pc:docMk/>
          <pc:sldMk cId="227138698" sldId="276"/>
        </pc:sldMkLst>
        <pc:spChg chg="mod">
          <ac:chgData name="Francesco Stampini" userId="e36719ad-238a-4084-beb1-44763a1529f1" providerId="ADAL" clId="{9570E575-3504-7047-94E0-8222A92463CD}" dt="2021-04-07T05:47:36.660" v="1484" actId="20577"/>
          <ac:spMkLst>
            <pc:docMk/>
            <pc:sldMk cId="227138698" sldId="276"/>
            <ac:spMk id="2" creationId="{C2A62C12-8667-4318-9C85-E23C07C77D6E}"/>
          </ac:spMkLst>
        </pc:spChg>
        <pc:spChg chg="mod">
          <ac:chgData name="Francesco Stampini" userId="e36719ad-238a-4084-beb1-44763a1529f1" providerId="ADAL" clId="{9570E575-3504-7047-94E0-8222A92463CD}" dt="2021-04-07T05:47:38.651" v="1485" actId="20577"/>
          <ac:spMkLst>
            <pc:docMk/>
            <pc:sldMk cId="227138698" sldId="276"/>
            <ac:spMk id="3" creationId="{4394FE12-B73F-4CD2-A109-09BF41FD0ED8}"/>
          </ac:spMkLst>
        </pc:spChg>
        <pc:spChg chg="add mod">
          <ac:chgData name="Francesco Stampini" userId="e36719ad-238a-4084-beb1-44763a1529f1" providerId="ADAL" clId="{9570E575-3504-7047-94E0-8222A92463CD}" dt="2021-04-06T16:48:52.799" v="1062"/>
          <ac:spMkLst>
            <pc:docMk/>
            <pc:sldMk cId="227138698" sldId="276"/>
            <ac:spMk id="6" creationId="{229DF849-57EC-A04C-BDBC-05C235ADF7C4}"/>
          </ac:spMkLst>
        </pc:spChg>
        <pc:picChg chg="add mod">
          <ac:chgData name="Francesco Stampini" userId="e36719ad-238a-4084-beb1-44763a1529f1" providerId="ADAL" clId="{9570E575-3504-7047-94E0-8222A92463CD}" dt="2021-04-06T16:49:20.409" v="1070" actId="1076"/>
          <ac:picMkLst>
            <pc:docMk/>
            <pc:sldMk cId="227138698" sldId="276"/>
            <ac:picMk id="5" creationId="{33F3EAAC-D7AC-D34D-A7B0-9D4268AA4857}"/>
          </ac:picMkLst>
        </pc:picChg>
      </pc:sldChg>
    </pc:docChg>
  </pc:docChgLst>
  <pc:docChgLst>
    <pc:chgData name="Utente guest" userId="S::urn:spo:anon#bf553f8f71dc565c3d1d4253a2e15278064bffdc920f4333a639433537a1d0f4::" providerId="AD" clId="Web-{E38B6C87-0C05-41E8-9CFD-012ABEC23E0C}"/>
    <pc:docChg chg="modSld">
      <pc:chgData name="Utente guest" userId="S::urn:spo:anon#bf553f8f71dc565c3d1d4253a2e15278064bffdc920f4333a639433537a1d0f4::" providerId="AD" clId="Web-{E38B6C87-0C05-41E8-9CFD-012ABEC23E0C}" dt="2021-04-06T10:27:54.800" v="4" actId="20577"/>
      <pc:docMkLst>
        <pc:docMk/>
      </pc:docMkLst>
      <pc:sldChg chg="delSp modSp">
        <pc:chgData name="Utente guest" userId="S::urn:spo:anon#bf553f8f71dc565c3d1d4253a2e15278064bffdc920f4333a639433537a1d0f4::" providerId="AD" clId="Web-{E38B6C87-0C05-41E8-9CFD-012ABEC23E0C}" dt="2021-04-06T10:27:54.800" v="4" actId="20577"/>
        <pc:sldMkLst>
          <pc:docMk/>
          <pc:sldMk cId="2914463455" sldId="256"/>
        </pc:sldMkLst>
        <pc:spChg chg="mod">
          <ac:chgData name="Utente guest" userId="S::urn:spo:anon#bf553f8f71dc565c3d1d4253a2e15278064bffdc920f4333a639433537a1d0f4::" providerId="AD" clId="Web-{E38B6C87-0C05-41E8-9CFD-012ABEC23E0C}" dt="2021-04-06T10:27:54.800" v="4" actId="20577"/>
          <ac:spMkLst>
            <pc:docMk/>
            <pc:sldMk cId="2914463455" sldId="256"/>
            <ac:spMk id="2" creationId="{26FFC4B7-6791-3540-AA96-BF718C3C309D}"/>
          </ac:spMkLst>
        </pc:spChg>
        <pc:spChg chg="del">
          <ac:chgData name="Utente guest" userId="S::urn:spo:anon#bf553f8f71dc565c3d1d4253a2e15278064bffdc920f4333a639433537a1d0f4::" providerId="AD" clId="Web-{E38B6C87-0C05-41E8-9CFD-012ABEC23E0C}" dt="2021-04-06T10:27:50.862" v="0"/>
          <ac:spMkLst>
            <pc:docMk/>
            <pc:sldMk cId="2914463455" sldId="256"/>
            <ac:spMk id="3" creationId="{77A835AC-A2BB-1D45-998D-0E906FAF9436}"/>
          </ac:spMkLst>
        </pc:spChg>
      </pc:sldChg>
    </pc:docChg>
  </pc:docChgLst>
  <pc:docChgLst>
    <pc:chgData name="Sophie Lorenza Charlotte Retif" userId="S::10598406@polimi.it::60300d72-5489-464c-a376-597414ed65b2" providerId="AD" clId="Web-{00000000-0000-0000-0000-000000000000}"/>
    <pc:docChg chg="addSld modSld">
      <pc:chgData name="Sophie Lorenza Charlotte Retif" userId="S::10598406@polimi.it::60300d72-5489-464c-a376-597414ed65b2" providerId="AD" clId="Web-{00000000-0000-0000-0000-000000000000}" dt="2021-04-06T16:56:34.440" v="550" actId="20577"/>
      <pc:docMkLst>
        <pc:docMk/>
      </pc:docMkLst>
      <pc:sldChg chg="modSp">
        <pc:chgData name="Sophie Lorenza Charlotte Retif" userId="S::10598406@polimi.it::60300d72-5489-464c-a376-597414ed65b2" providerId="AD" clId="Web-{00000000-0000-0000-0000-000000000000}" dt="2021-04-06T09:40:37.626" v="3" actId="20577"/>
        <pc:sldMkLst>
          <pc:docMk/>
          <pc:sldMk cId="2914463455" sldId="256"/>
        </pc:sldMkLst>
        <pc:spChg chg="mod">
          <ac:chgData name="Sophie Lorenza Charlotte Retif" userId="S::10598406@polimi.it::60300d72-5489-464c-a376-597414ed65b2" providerId="AD" clId="Web-{00000000-0000-0000-0000-000000000000}" dt="2021-04-06T09:40:37.626" v="3" actId="20577"/>
          <ac:spMkLst>
            <pc:docMk/>
            <pc:sldMk cId="2914463455" sldId="256"/>
            <ac:spMk id="2" creationId="{26FFC4B7-6791-3540-AA96-BF718C3C309D}"/>
          </ac:spMkLst>
        </pc:spChg>
      </pc:sldChg>
      <pc:sldChg chg="modSp">
        <pc:chgData name="Sophie Lorenza Charlotte Retif" userId="S::10598406@polimi.it::60300d72-5489-464c-a376-597414ed65b2" providerId="AD" clId="Web-{00000000-0000-0000-0000-000000000000}" dt="2021-04-06T16:56:34.440" v="550" actId="20577"/>
        <pc:sldMkLst>
          <pc:docMk/>
          <pc:sldMk cId="61810717" sldId="273"/>
        </pc:sldMkLst>
        <pc:spChg chg="mod">
          <ac:chgData name="Sophie Lorenza Charlotte Retif" userId="S::10598406@polimi.it::60300d72-5489-464c-a376-597414ed65b2" providerId="AD" clId="Web-{00000000-0000-0000-0000-000000000000}" dt="2021-04-06T16:56:34.440" v="550" actId="20577"/>
          <ac:spMkLst>
            <pc:docMk/>
            <pc:sldMk cId="61810717" sldId="273"/>
            <ac:spMk id="3" creationId="{0BCA1FB6-3D1D-46C5-BE33-AD1014197CFA}"/>
          </ac:spMkLst>
        </pc:spChg>
      </pc:sldChg>
      <pc:sldChg chg="modSp">
        <pc:chgData name="Sophie Lorenza Charlotte Retif" userId="S::10598406@polimi.it::60300d72-5489-464c-a376-597414ed65b2" providerId="AD" clId="Web-{00000000-0000-0000-0000-000000000000}" dt="2021-04-06T16:56:00.361" v="549" actId="20577"/>
        <pc:sldMkLst>
          <pc:docMk/>
          <pc:sldMk cId="3404641102" sldId="274"/>
        </pc:sldMkLst>
        <pc:spChg chg="mod">
          <ac:chgData name="Sophie Lorenza Charlotte Retif" userId="S::10598406@polimi.it::60300d72-5489-464c-a376-597414ed65b2" providerId="AD" clId="Web-{00000000-0000-0000-0000-000000000000}" dt="2021-04-06T16:29:16.398" v="61" actId="20577"/>
          <ac:spMkLst>
            <pc:docMk/>
            <pc:sldMk cId="3404641102" sldId="274"/>
            <ac:spMk id="2" creationId="{AC372573-A50F-4218-AE92-2CC432F34155}"/>
          </ac:spMkLst>
        </pc:spChg>
        <pc:spChg chg="mod">
          <ac:chgData name="Sophie Lorenza Charlotte Retif" userId="S::10598406@polimi.it::60300d72-5489-464c-a376-597414ed65b2" providerId="AD" clId="Web-{00000000-0000-0000-0000-000000000000}" dt="2021-04-06T16:56:00.361" v="549" actId="20577"/>
          <ac:spMkLst>
            <pc:docMk/>
            <pc:sldMk cId="3404641102" sldId="274"/>
            <ac:spMk id="3" creationId="{684B380D-667A-48A2-BDAA-F92643CA0815}"/>
          </ac:spMkLst>
        </pc:spChg>
      </pc:sldChg>
      <pc:sldChg chg="modSp new">
        <pc:chgData name="Sophie Lorenza Charlotte Retif" userId="S::10598406@polimi.it::60300d72-5489-464c-a376-597414ed65b2" providerId="AD" clId="Web-{00000000-0000-0000-0000-000000000000}" dt="2021-04-06T16:50:18.056" v="548" actId="1076"/>
        <pc:sldMkLst>
          <pc:docMk/>
          <pc:sldMk cId="227138698" sldId="276"/>
        </pc:sldMkLst>
        <pc:spChg chg="mod">
          <ac:chgData name="Sophie Lorenza Charlotte Retif" userId="S::10598406@polimi.it::60300d72-5489-464c-a376-597414ed65b2" providerId="AD" clId="Web-{00000000-0000-0000-0000-000000000000}" dt="2021-04-06T16:34:46.688" v="276" actId="20577"/>
          <ac:spMkLst>
            <pc:docMk/>
            <pc:sldMk cId="227138698" sldId="276"/>
            <ac:spMk id="2" creationId="{C2A62C12-8667-4318-9C85-E23C07C77D6E}"/>
          </ac:spMkLst>
        </pc:spChg>
        <pc:spChg chg="mod">
          <ac:chgData name="Sophie Lorenza Charlotte Retif" userId="S::10598406@polimi.it::60300d72-5489-464c-a376-597414ed65b2" providerId="AD" clId="Web-{00000000-0000-0000-0000-000000000000}" dt="2021-04-06T16:50:18.056" v="548" actId="1076"/>
          <ac:spMkLst>
            <pc:docMk/>
            <pc:sldMk cId="227138698" sldId="276"/>
            <ac:spMk id="3" creationId="{4394FE12-B73F-4CD2-A109-09BF41FD0ED8}"/>
          </ac:spMkLst>
        </pc:spChg>
      </pc:sldChg>
    </pc:docChg>
  </pc:docChgLst>
  <pc:docChgLst>
    <pc:chgData name="Sophie Lorenza Charlotte Retif" userId="S::10598406@polimi.it::60300d72-5489-464c-a376-597414ed65b2" providerId="AD" clId="Web-{0C77CBF6-C432-B40F-F479-8C201C952B4E}"/>
    <pc:docChg chg="modSld">
      <pc:chgData name="Sophie Lorenza Charlotte Retif" userId="S::10598406@polimi.it::60300d72-5489-464c-a376-597414ed65b2" providerId="AD" clId="Web-{0C77CBF6-C432-B40F-F479-8C201C952B4E}" dt="2021-04-06T17:01:06.575" v="4" actId="1076"/>
      <pc:docMkLst>
        <pc:docMk/>
      </pc:docMkLst>
      <pc:sldChg chg="modSp">
        <pc:chgData name="Sophie Lorenza Charlotte Retif" userId="S::10598406@polimi.it::60300d72-5489-464c-a376-597414ed65b2" providerId="AD" clId="Web-{0C77CBF6-C432-B40F-F479-8C201C952B4E}" dt="2021-04-06T17:01:06.575" v="4" actId="1076"/>
        <pc:sldMkLst>
          <pc:docMk/>
          <pc:sldMk cId="61810717" sldId="273"/>
        </pc:sldMkLst>
        <pc:picChg chg="mod">
          <ac:chgData name="Sophie Lorenza Charlotte Retif" userId="S::10598406@polimi.it::60300d72-5489-464c-a376-597414ed65b2" providerId="AD" clId="Web-{0C77CBF6-C432-B40F-F479-8C201C952B4E}" dt="2021-04-06T17:01:06.575" v="4" actId="1076"/>
          <ac:picMkLst>
            <pc:docMk/>
            <pc:sldMk cId="61810717" sldId="273"/>
            <ac:picMk id="6" creationId="{D257FBE9-0B46-1A40-A08F-20E371D8292F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6E5259-B017-0A40-802B-C3881D3886AD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4ECB3-09DD-FC4E-B5CB-51D5734DDAEB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95279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6B997-4EAC-E949-B9F3-7C6A58CC5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0FE0F4-CF3B-7943-827A-5062D230F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7E5E9-66EB-0548-9349-5359F079D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CA18E-8181-1B4B-8426-5E63016D9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556F3-7C2F-564A-A6D4-14F21E9C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964061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77CCA-12C0-8F49-BD45-DAE200130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9D5D50-B7B4-924D-9F0C-509FFADD23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5CC63-9284-BF4D-B846-4A8CEC98D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C8C45-79B5-9444-BDBB-694A5A258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2FC76-CC30-914D-8DA8-048F655FC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815830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FB064E-0DC6-CE42-AE0C-E254D4A07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622CDC-71B4-964C-A8FE-914246A372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4F990-26A2-5E4A-BB4C-B73BDB41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59FC4-C94A-3C4F-9FFF-7C1AE0E7A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FB29E-EE5A-3F42-811C-99D910DB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585555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9A60D-E351-9443-9A13-A55F2724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7EF39-9EC9-034A-B78B-3609E1A32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060BF-597C-5248-98AB-073EDCC6E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F1A2F-EFD1-7B47-88E8-F7A81FD7B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C1FF0-92C3-E944-8438-F8BEB1A3C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569567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B9E03-B6F5-FC49-898A-9C2BA206B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53B89-B8B3-1E44-B507-94953A340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9D870-7E9F-FC47-A191-0D667BEEB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94A26-8539-4B48-A541-FB374A7B9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F2CC2-0E1C-C840-A522-94A54EB49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33239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32B8B-5658-8646-8753-850404D61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7EC1E-3765-0948-82E7-5BE4FE3DD7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77404-59B2-A542-92CC-A08D23C14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6CB52-10A0-804F-A463-BDA6E9543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E8230-3203-2649-B26B-3B63A65F7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5A9D9F-6A40-7344-891E-00DBA5956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42663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F49DF-D231-D24F-AEC8-6B5E9EB0A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EEE410-32E9-CE43-95CA-D2A2B2991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CD9493-43A3-9941-8337-A18645B5E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CB73BD-3B4A-0E44-A1E7-F2566141A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766C56-0484-2644-9F96-4A68F8C019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4F5B9D-9FC7-0C49-B7ED-B7E799FBA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A624AD-FBB4-2047-82BD-E02756D05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B06686-9CD7-134D-A251-01718A32A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866192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E3726-7BF0-6846-9171-4CB9A7AEE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3B439-4DF3-6E4F-8007-CCD954D7C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B2EDF-11CA-A846-8A00-C4D50CF08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DD27D4-9E8C-C24A-93E9-DBC5031E6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157681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725C53-EB80-2841-AEFB-169ADA255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4453BA-D281-0D41-9231-A93BD9FC5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3043C3-AD73-F745-8186-CDBA6E7D4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884632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769B9-D446-3C4A-A1D1-C46D84500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F4305-0CA8-2744-BE24-0A1897EA7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18592C-02DB-6346-9668-719194897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48BB6-E623-E64B-9678-7F91F7FE1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EE942-7348-BA4B-864D-7AC93C3E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00504-52A8-1F46-8F0A-68EA65163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357769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C0B98-5171-CC44-AD48-AD687848D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B22CE2-AD86-5D41-AA7C-0426BEC4A8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ED8D34-7DE5-0446-AD8A-190EE6B05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14AB3-AFA8-BD4C-BA40-4AC3AB1C7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5639D0-61AF-B04D-8035-6275B880D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5A98D-CC82-2E47-BF72-9A61B5086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673483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833B0C-CDAF-F34A-90B9-F6AFBF9E5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3732F-5D8F-1645-BD8E-531BA2671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EFE3A-2D41-EF49-A84C-CCD769B125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E9E7B0-DF75-FA48-9679-3EEB1F0548D8}" type="datetimeFigureOut">
              <a:rPr lang="en-IT" smtClean="0"/>
              <a:t>06/04/21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73080-4481-BD46-B52D-E29F08FF14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8D2C5-6D64-3748-93B0-A522BBE744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B873F-60B4-9145-815D-E56C91974DC6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13736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pic>
        <p:nvPicPr>
          <p:cNvPr id="6" name="Video 5">
            <a:extLst>
              <a:ext uri="{FF2B5EF4-FFF2-40B4-BE49-F238E27FC236}">
                <a16:creationId xmlns:a16="http://schemas.microsoft.com/office/drawing/2014/main" id="{AA7BB48E-5016-4047-982D-FD3DA2B16E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FFC4B7-6791-3540-AA96-BF718C3C30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it-IT" sz="5200" b="1">
                <a:solidFill>
                  <a:srgbClr val="FFFFFF"/>
                </a:solidFill>
                <a:latin typeface="Helvetica"/>
                <a:cs typeface="Calibri Light"/>
              </a:rPr>
              <a:t>BUSINESS CASE 1</a:t>
            </a:r>
            <a:br>
              <a:rPr lang="it-IT" sz="5200" b="1">
                <a:latin typeface="Helvetica" pitchFamily="2" charset="0"/>
                <a:cs typeface="Calibri Light"/>
              </a:rPr>
            </a:br>
            <a:r>
              <a:rPr lang="en-US" sz="5200" b="1">
                <a:solidFill>
                  <a:srgbClr val="FFFFFF"/>
                </a:solidFill>
                <a:latin typeface="Helvetica"/>
                <a:cs typeface="Calibri Light"/>
              </a:rPr>
              <a:t>Segmenting </a:t>
            </a:r>
            <a:r>
              <a:rPr lang="it-IT" sz="5200" b="1">
                <a:solidFill>
                  <a:srgbClr val="FFFFFF"/>
                </a:solidFill>
                <a:latin typeface="Helvetica"/>
                <a:cs typeface="Calibri Light"/>
              </a:rPr>
              <a:t>Clients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82B5D-DB01-F443-9E45-F43BD8288C64}"/>
              </a:ext>
            </a:extLst>
          </p:cNvPr>
          <p:cNvSpPr txBox="1"/>
          <p:nvPr/>
        </p:nvSpPr>
        <p:spPr>
          <a:xfrm>
            <a:off x="1100051" y="4072043"/>
            <a:ext cx="10058400" cy="27859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91440" tIns="45720" rIns="91440" bIns="45720" rtlCol="0" anchor="t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it-IT" dirty="0">
                <a:solidFill>
                  <a:srgbClr val="FFFFFF"/>
                </a:solidFill>
                <a:latin typeface="Helvetica" pitchFamily="2" charset="0"/>
              </a:rPr>
              <a:t>Group 1 - </a:t>
            </a:r>
            <a:r>
              <a:rPr lang="it-IT" dirty="0" err="1">
                <a:solidFill>
                  <a:srgbClr val="FFFFFF"/>
                </a:solidFill>
                <a:latin typeface="Helvetica" pitchFamily="2" charset="0"/>
              </a:rPr>
              <a:t>Gelloni</a:t>
            </a:r>
            <a:r>
              <a:rPr lang="it-IT" dirty="0">
                <a:solidFill>
                  <a:srgbClr val="FFFFFF"/>
                </a:solidFill>
                <a:latin typeface="Helvetica" pitchFamily="2" charset="0"/>
              </a:rPr>
              <a:t>, </a:t>
            </a:r>
            <a:r>
              <a:rPr lang="it-IT" dirty="0" err="1">
                <a:solidFill>
                  <a:srgbClr val="FFFFFF"/>
                </a:solidFill>
                <a:latin typeface="Helvetica" pitchFamily="2" charset="0"/>
              </a:rPr>
              <a:t>Monfrinotti</a:t>
            </a:r>
            <a:r>
              <a:rPr lang="it-IT" dirty="0">
                <a:solidFill>
                  <a:srgbClr val="FFFFFF"/>
                </a:solidFill>
                <a:latin typeface="Helvetica" pitchFamily="2" charset="0"/>
              </a:rPr>
              <a:t>, </a:t>
            </a:r>
            <a:r>
              <a:rPr lang="it-IT" dirty="0" err="1">
                <a:solidFill>
                  <a:srgbClr val="FFFFFF"/>
                </a:solidFill>
                <a:latin typeface="Helvetica" pitchFamily="2" charset="0"/>
              </a:rPr>
              <a:t>Retif</a:t>
            </a:r>
            <a:r>
              <a:rPr lang="it-IT" dirty="0">
                <a:solidFill>
                  <a:srgbClr val="FFFFFF"/>
                </a:solidFill>
                <a:latin typeface="Helvetica" pitchFamily="2" charset="0"/>
              </a:rPr>
              <a:t>, Stampini</a:t>
            </a:r>
          </a:p>
          <a:p>
            <a:pPr algn="ctr">
              <a:spcAft>
                <a:spcPts val="600"/>
              </a:spcAft>
            </a:pPr>
            <a:endParaRPr lang="it-IT" dirty="0">
              <a:solidFill>
                <a:srgbClr val="FFFFFF"/>
              </a:solidFill>
              <a:latin typeface="Helvetica" pitchFamily="2" charset="0"/>
            </a:endParaRPr>
          </a:p>
          <a:p>
            <a:pPr algn="ctr">
              <a:spcAft>
                <a:spcPts val="600"/>
              </a:spcAft>
            </a:pPr>
            <a:endParaRPr lang="it-IT" dirty="0">
              <a:solidFill>
                <a:srgbClr val="FFFFFF"/>
              </a:solidFill>
              <a:latin typeface="Helvetica" pitchFamily="2" charset="0"/>
            </a:endParaRPr>
          </a:p>
          <a:p>
            <a:pPr algn="ctr">
              <a:spcAft>
                <a:spcPts val="600"/>
              </a:spcAft>
            </a:pPr>
            <a:endParaRPr lang="it-IT" dirty="0">
              <a:solidFill>
                <a:srgbClr val="FFFFFF"/>
              </a:solidFill>
              <a:latin typeface="Helvetica" pitchFamily="2" charset="0"/>
            </a:endParaRPr>
          </a:p>
          <a:p>
            <a:pPr algn="ctr">
              <a:spcAft>
                <a:spcPts val="600"/>
              </a:spcAft>
            </a:pPr>
            <a:endParaRPr lang="it-IT" dirty="0">
              <a:solidFill>
                <a:srgbClr val="FFFFFF"/>
              </a:solidFill>
              <a:latin typeface="Helvetica" pitchFamily="2" charset="0"/>
            </a:endParaRPr>
          </a:p>
          <a:p>
            <a:pPr algn="ctr">
              <a:spcAft>
                <a:spcPts val="600"/>
              </a:spcAft>
            </a:pPr>
            <a:r>
              <a:rPr lang="it-IT" dirty="0" err="1">
                <a:solidFill>
                  <a:srgbClr val="FFFFFF"/>
                </a:solidFill>
                <a:latin typeface="Helvetica" pitchFamily="2" charset="0"/>
              </a:rPr>
              <a:t>Fintech</a:t>
            </a:r>
            <a:r>
              <a:rPr lang="it-IT" dirty="0">
                <a:solidFill>
                  <a:srgbClr val="FFFFFF"/>
                </a:solidFill>
                <a:latin typeface="Helvetica" pitchFamily="2" charset="0"/>
              </a:rPr>
              <a:t> Lab 								Prof. </a:t>
            </a:r>
            <a:r>
              <a:rPr lang="it-IT" dirty="0" err="1">
                <a:solidFill>
                  <a:srgbClr val="FFFFFF"/>
                </a:solidFill>
                <a:latin typeface="Helvetica" pitchFamily="2" charset="0"/>
              </a:rPr>
              <a:t>Zenti</a:t>
            </a:r>
            <a:endParaRPr lang="it-IT" dirty="0">
              <a:solidFill>
                <a:srgbClr val="FFFFFF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46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4">
            <a:extLst>
              <a:ext uri="{FF2B5EF4-FFF2-40B4-BE49-F238E27FC236}">
                <a16:creationId xmlns:a16="http://schemas.microsoft.com/office/drawing/2014/main" id="{F7E3DC57-8FF4-49BE-9E47-E0821E53B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1120715"/>
            <a:ext cx="6165011" cy="4630947"/>
          </a:xfrm>
          <a:prstGeom prst="rect">
            <a:avLst/>
          </a:prstGeom>
        </p:spPr>
      </p:pic>
      <p:pic>
        <p:nvPicPr>
          <p:cNvPr id="5" name="Immagine 5">
            <a:extLst>
              <a:ext uri="{FF2B5EF4-FFF2-40B4-BE49-F238E27FC236}">
                <a16:creationId xmlns:a16="http://schemas.microsoft.com/office/drawing/2014/main" id="{4D195C9C-F652-4130-846E-C7688E3B1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967" y="1120715"/>
            <a:ext cx="6423803" cy="484660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FC804ED-9163-8E41-A77B-6A07E640AD81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1221401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4">
            <a:extLst>
              <a:ext uri="{FF2B5EF4-FFF2-40B4-BE49-F238E27FC236}">
                <a16:creationId xmlns:a16="http://schemas.microsoft.com/office/drawing/2014/main" id="{E1F2464B-682C-4B6F-AF34-B8F1108BA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64" y="1135094"/>
            <a:ext cx="5604293" cy="4228380"/>
          </a:xfrm>
          <a:prstGeom prst="rect">
            <a:avLst/>
          </a:prstGeom>
        </p:spPr>
      </p:pic>
      <p:pic>
        <p:nvPicPr>
          <p:cNvPr id="5" name="Immagine 5">
            <a:extLst>
              <a:ext uri="{FF2B5EF4-FFF2-40B4-BE49-F238E27FC236}">
                <a16:creationId xmlns:a16="http://schemas.microsoft.com/office/drawing/2014/main" id="{3B36DB93-7F18-4623-9710-57397BC68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8929" y="1077583"/>
            <a:ext cx="6193765" cy="46453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C98420-E71F-2646-908F-C45755BFD560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283704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0CAD4605-61BD-4B68-8F4D-137BDC6F4373}"/>
              </a:ext>
            </a:extLst>
          </p:cNvPr>
          <p:cNvSpPr txBox="1"/>
          <p:nvPr/>
        </p:nvSpPr>
        <p:spPr>
          <a:xfrm>
            <a:off x="912647" y="3860287"/>
            <a:ext cx="8839197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b="1" dirty="0">
                <a:latin typeface="Helvetica" pitchFamily="2" charset="0"/>
              </a:rPr>
              <a:t>CLUSTERING EVALUATION</a:t>
            </a:r>
            <a:endParaRPr lang="it-IT" sz="2400" b="1" dirty="0">
              <a:latin typeface="Helvetica" pitchFamily="2" charset="0"/>
              <a:cs typeface="Calibri"/>
            </a:endParaRPr>
          </a:p>
          <a:p>
            <a:endParaRPr lang="it-IT" sz="2400" b="1" dirty="0">
              <a:latin typeface="Helvetica" pitchFamily="2" charset="0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latin typeface="Helvetica" pitchFamily="2" charset="0"/>
                <a:ea typeface="+mn-lt"/>
                <a:cs typeface="+mn-lt"/>
              </a:rPr>
              <a:t>Calinski-Harabasz</a:t>
            </a:r>
            <a:r>
              <a:rPr lang="en-US" sz="2400" dirty="0">
                <a:latin typeface="Helvetica" pitchFamily="2" charset="0"/>
                <a:ea typeface="+mn-lt"/>
                <a:cs typeface="+mn-lt"/>
              </a:rPr>
              <a:t> criterion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latin typeface="Helvetica" pitchFamily="2" charset="0"/>
                <a:ea typeface="+mn-lt"/>
                <a:cs typeface="+mn-lt"/>
              </a:rPr>
              <a:t>Davies-Bouldin criterion 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latin typeface="Helvetica" pitchFamily="2" charset="0"/>
                <a:ea typeface="+mn-lt"/>
                <a:cs typeface="+mn-lt"/>
              </a:rPr>
              <a:t>Silhouette criterion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83F17C-60D3-5742-BD97-EE670D5A007C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154528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6">
            <a:extLst>
              <a:ext uri="{FF2B5EF4-FFF2-40B4-BE49-F238E27FC236}">
                <a16:creationId xmlns:a16="http://schemas.microsoft.com/office/drawing/2014/main" id="{F4E52FC7-68C0-4445-B309-E604B142C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955" y="643466"/>
            <a:ext cx="7428089" cy="557106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32EF9E5-A322-4E2D-9864-B4C7A445EC24}"/>
              </a:ext>
            </a:extLst>
          </p:cNvPr>
          <p:cNvSpPr txBox="1"/>
          <p:nvPr/>
        </p:nvSpPr>
        <p:spPr>
          <a:xfrm>
            <a:off x="525086" y="487330"/>
            <a:ext cx="472764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000" b="1">
                <a:latin typeface="Helvetica"/>
                <a:cs typeface="Calibri"/>
              </a:rPr>
              <a:t>Calinski-Harabasz Criterion</a:t>
            </a:r>
            <a:endParaRPr lang="it-IT" sz="2000" b="1">
              <a:latin typeface="Helvetica"/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9CF4CC-AB8E-1944-B139-53AFBD0A81EC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817647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6">
            <a:extLst>
              <a:ext uri="{FF2B5EF4-FFF2-40B4-BE49-F238E27FC236}">
                <a16:creationId xmlns:a16="http://schemas.microsoft.com/office/drawing/2014/main" id="{F73D9A46-2C5C-4460-92C7-57D8BD4B2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929" y="718150"/>
            <a:ext cx="6970142" cy="52347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B0E458C-BFEA-B848-915E-2A8C4D38EB02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  <p:sp>
        <p:nvSpPr>
          <p:cNvPr id="8" name="CasellaDiTesto 6">
            <a:extLst>
              <a:ext uri="{FF2B5EF4-FFF2-40B4-BE49-F238E27FC236}">
                <a16:creationId xmlns:a16="http://schemas.microsoft.com/office/drawing/2014/main" id="{7FC75086-E49E-B948-9B23-BA58BBE4F2EA}"/>
              </a:ext>
            </a:extLst>
          </p:cNvPr>
          <p:cNvSpPr txBox="1"/>
          <p:nvPr/>
        </p:nvSpPr>
        <p:spPr>
          <a:xfrm>
            <a:off x="525086" y="487330"/>
            <a:ext cx="4391470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000" b="1">
                <a:latin typeface="Helvetica" pitchFamily="2" charset="0"/>
                <a:cs typeface="Calibri"/>
              </a:rPr>
              <a:t>Davies-</a:t>
            </a:r>
            <a:r>
              <a:rPr lang="it-IT" sz="2000" b="1" err="1">
                <a:latin typeface="Helvetica" pitchFamily="2" charset="0"/>
                <a:cs typeface="Calibri"/>
              </a:rPr>
              <a:t>Bouldin</a:t>
            </a:r>
            <a:r>
              <a:rPr lang="it-IT" sz="2000" b="1">
                <a:latin typeface="Helvetica" pitchFamily="2" charset="0"/>
                <a:cs typeface="Calibri"/>
              </a:rPr>
              <a:t> </a:t>
            </a:r>
            <a:r>
              <a:rPr lang="it-IT" sz="2000" b="1" err="1">
                <a:latin typeface="Helvetica" pitchFamily="2" charset="0"/>
                <a:cs typeface="Calibri"/>
              </a:rPr>
              <a:t>Criterion</a:t>
            </a:r>
            <a:endParaRPr lang="it-IT" sz="2000" b="1">
              <a:latin typeface="Helvetica" pitchFamily="2" charset="0"/>
              <a:ea typeface="+mn-lt"/>
              <a:cs typeface="+mn-lt"/>
            </a:endParaRPr>
          </a:p>
          <a:p>
            <a:pPr algn="l"/>
            <a:endParaRPr lang="it-IT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9348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5">
            <a:extLst>
              <a:ext uri="{FF2B5EF4-FFF2-40B4-BE49-F238E27FC236}">
                <a16:creationId xmlns:a16="http://schemas.microsoft.com/office/drawing/2014/main" id="{5854E80C-3F37-4A9F-A607-EF8475548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438" y="847546"/>
            <a:ext cx="6869501" cy="51629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1D4B8E-BC43-5749-97D1-94B634ACF74D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FC47B45-E885-2743-930A-7ECE83A6AEF9}"/>
              </a:ext>
            </a:extLst>
          </p:cNvPr>
          <p:cNvSpPr txBox="1"/>
          <p:nvPr/>
        </p:nvSpPr>
        <p:spPr>
          <a:xfrm>
            <a:off x="525086" y="487330"/>
            <a:ext cx="4391470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000" b="1">
                <a:latin typeface="Helvetica" pitchFamily="2" charset="0"/>
                <a:cs typeface="Calibri"/>
              </a:rPr>
              <a:t>Silhouette </a:t>
            </a:r>
            <a:r>
              <a:rPr lang="it-IT" sz="2000" b="1" err="1">
                <a:latin typeface="Helvetica" pitchFamily="2" charset="0"/>
                <a:cs typeface="Calibri"/>
              </a:rPr>
              <a:t>Criterion</a:t>
            </a:r>
            <a:endParaRPr lang="it-IT" sz="2000" b="1">
              <a:latin typeface="Helvetica" pitchFamily="2" charset="0"/>
              <a:ea typeface="+mn-lt"/>
              <a:cs typeface="+mn-lt"/>
            </a:endParaRPr>
          </a:p>
          <a:p>
            <a:pPr algn="l"/>
            <a:endParaRPr lang="it-IT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01423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F8035-9C38-A747-A449-B53FF5068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IT" b="1">
                <a:latin typeface="Helvetica" pitchFamily="2" charset="0"/>
              </a:rPr>
              <a:t>Client Segmentation</a:t>
            </a:r>
            <a:br>
              <a:rPr lang="en-IT">
                <a:latin typeface="Helvetica" pitchFamily="2" charset="0"/>
              </a:rPr>
            </a:br>
            <a:r>
              <a:rPr lang="en-IT" sz="3200">
                <a:latin typeface="Helvetica" pitchFamily="2" charset="0"/>
              </a:rPr>
              <a:t>Looking for personas from 10 Clusters</a:t>
            </a:r>
            <a:endParaRPr lang="en-IT">
              <a:latin typeface="Helvetica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D9A465-0EBE-FE4B-9636-9F5F18E19E5A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1376285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A62C12-8667-4318-9C85-E23C07C77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148" y="53999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GB" sz="3000" dirty="0">
                <a:latin typeface="Helvetica"/>
                <a:cs typeface="Calibri Light"/>
              </a:rPr>
              <a:t>Cluster 1 	</a:t>
            </a:r>
            <a:br>
              <a:rPr lang="en-GB" sz="3000" dirty="0">
                <a:latin typeface="Helvetica" pitchFamily="2" charset="0"/>
                <a:cs typeface="Calibri Light"/>
              </a:rPr>
            </a:br>
            <a:r>
              <a:rPr lang="en-GB" sz="3000" b="1" dirty="0">
                <a:latin typeface="Helvetica"/>
                <a:cs typeface="Calibri Light"/>
              </a:rPr>
              <a:t>Risk-Adverse, Elderly Client</a:t>
            </a:r>
            <a:br>
              <a:rPr lang="en-GB" sz="3000" b="1" dirty="0">
                <a:latin typeface="Helvetica" pitchFamily="2" charset="0"/>
                <a:cs typeface="Calibri Light"/>
              </a:rPr>
            </a:br>
            <a:r>
              <a:rPr lang="en-GB" sz="3000" b="1" dirty="0">
                <a:latin typeface="Helvetica"/>
                <a:cs typeface="Calibri Light"/>
              </a:rPr>
              <a:t>from Bergamo</a:t>
            </a:r>
            <a:endParaRPr lang="en-GB" sz="3000" b="1" dirty="0">
              <a:latin typeface="Helvetica"/>
              <a:cs typeface="Helvetica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94FE12-B73F-4CD2-A109-09BF41FD0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48" y="375667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§"/>
            </a:pPr>
            <a:r>
              <a:rPr lang="en-GB" sz="2000" dirty="0">
                <a:latin typeface="Helvetica"/>
                <a:cs typeface="Calibri"/>
              </a:rPr>
              <a:t>Regular middle-aged workers </a:t>
            </a:r>
            <a:r>
              <a:rPr lang="en-GB" sz="2000">
                <a:latin typeface="Helvetica"/>
                <a:cs typeface="Calibri"/>
              </a:rPr>
              <a:t>and retirees</a:t>
            </a:r>
            <a:endParaRPr lang="en-GB" sz="2000" dirty="0">
              <a:latin typeface="Helvetica"/>
              <a:cs typeface="Calibri"/>
            </a:endParaRPr>
          </a:p>
          <a:p>
            <a:pPr>
              <a:buFont typeface="Wingdings" panose="020B0604020202020204" pitchFamily="34" charset="0"/>
              <a:buChar char="§"/>
            </a:pPr>
            <a:r>
              <a:rPr lang="en-GB" sz="2000" dirty="0">
                <a:latin typeface="Helvetica"/>
                <a:cs typeface="Calibri"/>
              </a:rPr>
              <a:t>Northern Italy – medium size cities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GB" sz="2000" dirty="0">
                <a:latin typeface="Helvetica"/>
                <a:cs typeface="Calibri"/>
              </a:rPr>
              <a:t>Not financially educated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GB" sz="2000" b="1" dirty="0">
                <a:latin typeface="Helvetica"/>
                <a:cs typeface="Calibri"/>
              </a:rPr>
              <a:t>Non-Investors 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GB" sz="2000" dirty="0">
                <a:latin typeface="Helvetica"/>
                <a:cs typeface="Calibri"/>
              </a:rPr>
              <a:t>Bank Friendly</a:t>
            </a:r>
          </a:p>
          <a:p>
            <a:pPr>
              <a:buFont typeface="Wingdings" panose="020B0604020202020204" pitchFamily="34" charset="0"/>
              <a:buChar char="§"/>
            </a:pPr>
            <a:endParaRPr lang="en-GB" dirty="0">
              <a:cs typeface="Calibri"/>
            </a:endParaRPr>
          </a:p>
        </p:txBody>
      </p:sp>
      <p:pic>
        <p:nvPicPr>
          <p:cNvPr id="5" name="Picture 4" descr="A person sitting on a bench&#10;&#10;Description automatically generated with medium confidence">
            <a:extLst>
              <a:ext uri="{FF2B5EF4-FFF2-40B4-BE49-F238E27FC236}">
                <a16:creationId xmlns:a16="http://schemas.microsoft.com/office/drawing/2014/main" id="{33F3EAAC-D7AC-D34D-A7B0-9D4268AA4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264" y="0"/>
            <a:ext cx="9900653" cy="65856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9DF849-57EC-A04C-BDBC-05C235ADF7C4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227138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84B380D-667A-48A2-BDAA-F92643CA0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48" y="3429000"/>
            <a:ext cx="632460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§"/>
            </a:pPr>
            <a:r>
              <a:rPr lang="en-US" sz="2000" dirty="0">
                <a:latin typeface="Helvetica"/>
                <a:cs typeface="Calibri"/>
              </a:rPr>
              <a:t>Central Italy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000" dirty="0">
                <a:latin typeface="Helvetica"/>
                <a:cs typeface="Calibri"/>
              </a:rPr>
              <a:t>Worker/employee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000" dirty="0">
                <a:latin typeface="Helvetica"/>
                <a:cs typeface="Calibri"/>
              </a:rPr>
              <a:t>Small town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000" dirty="0">
                <a:latin typeface="Helvetica"/>
                <a:cs typeface="Calibri"/>
              </a:rPr>
              <a:t>Very bank friendly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000" dirty="0">
                <a:latin typeface="Helvetica"/>
                <a:cs typeface="Calibri"/>
              </a:rPr>
              <a:t>Average good income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000" dirty="0">
                <a:latin typeface="Helvetica"/>
                <a:cs typeface="Calibri"/>
              </a:rPr>
              <a:t>Tend to have a significant amount of savings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 sz="2000" dirty="0">
                <a:latin typeface="Helvetica"/>
                <a:cs typeface="Calibri"/>
              </a:rPr>
              <a:t>Tend to invest money and sustainable</a:t>
            </a:r>
          </a:p>
          <a:p>
            <a:pPr>
              <a:buFont typeface="Wingdings" panose="020B0604020202020204" pitchFamily="34" charset="0"/>
              <a:buChar char="§"/>
            </a:pPr>
            <a:endParaRPr lang="en-US" dirty="0">
              <a:cs typeface="Calibri"/>
            </a:endParaRPr>
          </a:p>
          <a:p>
            <a:pPr>
              <a:buFont typeface="Wingdings" panose="020B0604020202020204" pitchFamily="34" charset="0"/>
              <a:buChar char="§"/>
            </a:pPr>
            <a:endParaRPr lang="it-IT" dirty="0">
              <a:cs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497692-8B4A-804C-91DB-6BA25DA9E05A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Helvetica" pitchFamily="2" charset="0"/>
              </a:rPr>
              <a:t>BC1 – Client Segmentation						Gelloni, Monfrinotti, Retif, Stampini	</a:t>
            </a:r>
          </a:p>
        </p:txBody>
      </p:sp>
      <p:pic>
        <p:nvPicPr>
          <p:cNvPr id="6" name="Picture 5" descr="A person holding a phone&#10;&#10;Description automatically generated with medium confidence">
            <a:extLst>
              <a:ext uri="{FF2B5EF4-FFF2-40B4-BE49-F238E27FC236}">
                <a16:creationId xmlns:a16="http://schemas.microsoft.com/office/drawing/2014/main" id="{A253543C-4797-5B49-A207-C6BE9883C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434" y="-1003199"/>
            <a:ext cx="5735140" cy="7551584"/>
          </a:xfrm>
          <a:prstGeom prst="rect">
            <a:avLst/>
          </a:prstGeom>
        </p:spPr>
      </p:pic>
      <p:sp>
        <p:nvSpPr>
          <p:cNvPr id="13" name="Titolo 1">
            <a:extLst>
              <a:ext uri="{FF2B5EF4-FFF2-40B4-BE49-F238E27FC236}">
                <a16:creationId xmlns:a16="http://schemas.microsoft.com/office/drawing/2014/main" id="{A8E7EC36-5BCB-9342-BAE5-99BD275C5BB9}"/>
              </a:ext>
            </a:extLst>
          </p:cNvPr>
          <p:cNvSpPr txBox="1">
            <a:spLocks/>
          </p:cNvSpPr>
          <p:nvPr/>
        </p:nvSpPr>
        <p:spPr>
          <a:xfrm>
            <a:off x="520148" y="5399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Helvetica"/>
                <a:cs typeface="Calibri Light"/>
              </a:rPr>
              <a:t>Cluster 4 	</a:t>
            </a:r>
            <a:br>
              <a:rPr lang="en-US" sz="3000" dirty="0">
                <a:latin typeface="Helvetica" pitchFamily="2" charset="0"/>
                <a:cs typeface="Calibri Light"/>
              </a:rPr>
            </a:br>
            <a:r>
              <a:rPr lang="en-US" sz="3000" b="1" dirty="0">
                <a:latin typeface="Helvetica"/>
                <a:cs typeface="Calibri Light"/>
              </a:rPr>
              <a:t>Small Town-Hard Worker</a:t>
            </a:r>
            <a:endParaRPr lang="en-US" sz="3000" b="1" dirty="0">
              <a:latin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04641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CA1FB6-3D1D-46C5-BE33-AD1014197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48" y="2688197"/>
            <a:ext cx="5690647" cy="286945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sz="2000" dirty="0">
                <a:latin typeface="Helvetica"/>
                <a:cs typeface="Calibri"/>
              </a:rPr>
              <a:t>Pro-Investment Attitude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>
                <a:latin typeface="Helvetica"/>
                <a:cs typeface="Calibri"/>
              </a:rPr>
              <a:t>Medium sized cities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>
                <a:latin typeface="Helvetica"/>
                <a:cs typeface="Calibri"/>
              </a:rPr>
              <a:t>Good Wealth Index (Range: 0.4-0.9, Median: 0.543)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>
                <a:latin typeface="Helvetica"/>
                <a:cs typeface="Calibri"/>
              </a:rPr>
              <a:t>Financially Educated (Median: 0.53)</a:t>
            </a:r>
          </a:p>
          <a:p>
            <a:pPr>
              <a:buFont typeface="Wingdings" pitchFamily="2" charset="2"/>
              <a:buChar char="§"/>
            </a:pPr>
            <a:r>
              <a:rPr lang="en-US" sz="2000" dirty="0">
                <a:latin typeface="Helvetica"/>
                <a:cs typeface="Calibri"/>
              </a:rPr>
              <a:t>Savings-Careful (Range 0.5-0.8)</a:t>
            </a:r>
          </a:p>
          <a:p>
            <a:pPr marL="0" indent="0">
              <a:buNone/>
            </a:pPr>
            <a:endParaRPr lang="en-US" sz="3600" dirty="0">
              <a:latin typeface="Helvetica"/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E47962-9A88-0F4F-899B-C995B24729B9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  <p:pic>
        <p:nvPicPr>
          <p:cNvPr id="6" name="Picture 5" descr="A picture containing outdoor, building, person, sidewalk&#10;&#10;Description automatically generated">
            <a:extLst>
              <a:ext uri="{FF2B5EF4-FFF2-40B4-BE49-F238E27FC236}">
                <a16:creationId xmlns:a16="http://schemas.microsoft.com/office/drawing/2014/main" id="{D257FBE9-0B46-1A40-A08F-20E371D82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572" y="-81266"/>
            <a:ext cx="9936446" cy="6637158"/>
          </a:xfrm>
          <a:prstGeom prst="rect">
            <a:avLst/>
          </a:prstGeom>
        </p:spPr>
      </p:pic>
      <p:sp>
        <p:nvSpPr>
          <p:cNvPr id="7" name="Titolo 1">
            <a:extLst>
              <a:ext uri="{FF2B5EF4-FFF2-40B4-BE49-F238E27FC236}">
                <a16:creationId xmlns:a16="http://schemas.microsoft.com/office/drawing/2014/main" id="{2266B45B-AF03-7741-B762-16A3A613A0AA}"/>
              </a:ext>
            </a:extLst>
          </p:cNvPr>
          <p:cNvSpPr txBox="1">
            <a:spLocks/>
          </p:cNvSpPr>
          <p:nvPr/>
        </p:nvSpPr>
        <p:spPr>
          <a:xfrm>
            <a:off x="520148" y="5399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Helvetica"/>
                <a:cs typeface="Calibri Light"/>
              </a:rPr>
              <a:t>Cluster 9	</a:t>
            </a:r>
            <a:br>
              <a:rPr lang="en-US" sz="3000" dirty="0">
                <a:latin typeface="Helvetica" pitchFamily="2" charset="0"/>
                <a:cs typeface="Calibri Light"/>
              </a:rPr>
            </a:br>
            <a:r>
              <a:rPr lang="en-US" sz="3000" b="1" dirty="0">
                <a:latin typeface="Helvetica"/>
                <a:cs typeface="Calibri Light"/>
              </a:rPr>
              <a:t>Investing Worker from Bergamo</a:t>
            </a:r>
            <a:endParaRPr lang="en-US" sz="3000" b="1" dirty="0">
              <a:latin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1810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35BAFC-9675-472F-8341-1FF61A4BD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709" y="215361"/>
            <a:ext cx="10458091" cy="62922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it-IT" dirty="0">
              <a:latin typeface="Helvetica" pitchFamily="2" charset="0"/>
              <a:cs typeface="Calibri"/>
            </a:endParaRPr>
          </a:p>
          <a:p>
            <a:pPr marL="0" indent="0">
              <a:buNone/>
            </a:pPr>
            <a:endParaRPr lang="it-IT" dirty="0">
              <a:latin typeface="Helvetica" pitchFamily="2" charset="0"/>
              <a:cs typeface="Calibri"/>
            </a:endParaRPr>
          </a:p>
          <a:p>
            <a:pPr marL="0" indent="0">
              <a:buNone/>
            </a:pPr>
            <a:endParaRPr lang="it-IT" dirty="0">
              <a:latin typeface="Helvetica" pitchFamily="2" charset="0"/>
              <a:cs typeface="Calibri"/>
            </a:endParaRPr>
          </a:p>
          <a:p>
            <a:pPr marL="0" indent="0">
              <a:buNone/>
            </a:pPr>
            <a:endParaRPr lang="it-IT" dirty="0">
              <a:latin typeface="Helvetica" pitchFamily="2" charset="0"/>
              <a:cs typeface="Calibri"/>
            </a:endParaRPr>
          </a:p>
          <a:p>
            <a:pPr marL="0" indent="0">
              <a:buNone/>
            </a:pPr>
            <a:endParaRPr lang="it-IT" dirty="0">
              <a:latin typeface="Helvetica" pitchFamily="2" charset="0"/>
              <a:cs typeface="Calibri"/>
            </a:endParaRPr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F43FA5CA-04A8-4B05-8D50-F69072882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86" y="1042435"/>
            <a:ext cx="4334807" cy="3278413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5E33CD3D-6F73-4918-A4A5-0B096BCBF255}"/>
              </a:ext>
            </a:extLst>
          </p:cNvPr>
          <p:cNvSpPr txBox="1"/>
          <p:nvPr/>
        </p:nvSpPr>
        <p:spPr>
          <a:xfrm>
            <a:off x="364201" y="390916"/>
            <a:ext cx="57986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Helvetica" pitchFamily="2" charset="0"/>
              </a:rPr>
              <a:t>T-distributed Stochastic Neighbor Embedding</a:t>
            </a:r>
            <a:endParaRPr lang="en-US" b="1" dirty="0">
              <a:latin typeface="Helvetica" pitchFamily="2" charset="0"/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6B022D7-6B29-4D2A-B139-AC3DDAB782B1}"/>
              </a:ext>
            </a:extLst>
          </p:cNvPr>
          <p:cNvSpPr txBox="1"/>
          <p:nvPr/>
        </p:nvSpPr>
        <p:spPr>
          <a:xfrm>
            <a:off x="6124754" y="809892"/>
            <a:ext cx="418093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Helvetica" pitchFamily="2" charset="0"/>
              </a:rPr>
              <a:t>Modifiable hyperparameters:</a:t>
            </a:r>
            <a:endParaRPr lang="en-US">
              <a:latin typeface="Helvetica" pitchFamily="2" charset="0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latin typeface="Helvetica" pitchFamily="2" charset="0"/>
                <a:cs typeface="Calibri"/>
              </a:rPr>
              <a:t>Learning rate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Helvetica" pitchFamily="2" charset="0"/>
                <a:cs typeface="Calibri"/>
              </a:rPr>
              <a:t>Perplexity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Helvetica" pitchFamily="2" charset="0"/>
                <a:cs typeface="Calibri"/>
              </a:rPr>
              <a:t>Exaggeration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8557390-C469-48C2-A997-FC389AEE8DB1}"/>
              </a:ext>
            </a:extLst>
          </p:cNvPr>
          <p:cNvSpPr txBox="1"/>
          <p:nvPr/>
        </p:nvSpPr>
        <p:spPr>
          <a:xfrm>
            <a:off x="590786" y="4399472"/>
            <a:ext cx="5345501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b="1" err="1">
                <a:latin typeface="Helvetica" pitchFamily="2" charset="0"/>
                <a:cs typeface="Calibri"/>
              </a:rPr>
              <a:t>Perplexity</a:t>
            </a:r>
            <a:endParaRPr lang="it-IT" b="1">
              <a:latin typeface="Helvetica" pitchFamily="2" charset="0"/>
              <a:cs typeface="Calibri"/>
            </a:endParaRPr>
          </a:p>
          <a:p>
            <a:r>
              <a:rPr lang="en-US">
                <a:latin typeface="Helvetica" pitchFamily="2" charset="0"/>
                <a:ea typeface="+mn-lt"/>
                <a:cs typeface="+mn-lt"/>
              </a:rPr>
              <a:t>A value which says how to balance attention between local and global aspects of your data. </a:t>
            </a:r>
            <a:r>
              <a:rPr lang="en-US">
                <a:latin typeface="Helvetica" pitchFamily="2" charset="0"/>
                <a:cs typeface="Calibri"/>
              </a:rPr>
              <a:t>Its range is between 5 and 50.</a:t>
            </a:r>
          </a:p>
          <a:p>
            <a:r>
              <a:rPr lang="en-US">
                <a:latin typeface="Helvetica" pitchFamily="2" charset="0"/>
                <a:cs typeface="Calibri"/>
              </a:rPr>
              <a:t>Roughly speaking, we can say that larger/denser data requires larger perplexity.</a:t>
            </a:r>
          </a:p>
          <a:p>
            <a:endParaRPr lang="en-US">
              <a:latin typeface="Helvetica" pitchFamily="2" charset="0"/>
              <a:ea typeface="+mn-lt"/>
              <a:cs typeface="+mn-lt"/>
            </a:endParaRPr>
          </a:p>
          <a:p>
            <a:endParaRPr lang="en-US">
              <a:latin typeface="Helvetica" pitchFamily="2" charset="0"/>
              <a:cs typeface="Calibri"/>
            </a:endParaRPr>
          </a:p>
          <a:p>
            <a:endParaRPr lang="en-US">
              <a:latin typeface="Helvetica" pitchFamily="2" charset="0"/>
              <a:cs typeface="Calibri"/>
            </a:endParaRPr>
          </a:p>
          <a:p>
            <a:endParaRPr lang="it-IT">
              <a:latin typeface="Helvetica" pitchFamily="2" charset="0"/>
              <a:cs typeface="Calibri"/>
            </a:endParaRPr>
          </a:p>
        </p:txBody>
      </p:sp>
      <p:pic>
        <p:nvPicPr>
          <p:cNvPr id="8" name="Immagine 8">
            <a:extLst>
              <a:ext uri="{FF2B5EF4-FFF2-40B4-BE49-F238E27FC236}">
                <a16:creationId xmlns:a16="http://schemas.microsoft.com/office/drawing/2014/main" id="{E2380A1E-5181-47F3-9BD6-DABC42EBF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287" y="2283887"/>
            <a:ext cx="5441955" cy="41147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65022F4-EFA4-6546-A6DC-D704FCCF8832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2550026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4">
            <a:extLst>
              <a:ext uri="{FF2B5EF4-FFF2-40B4-BE49-F238E27FC236}">
                <a16:creationId xmlns:a16="http://schemas.microsoft.com/office/drawing/2014/main" id="{3101EA9F-C87B-438B-AB2E-FF81EAD12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239" y="609789"/>
            <a:ext cx="5177764" cy="3883324"/>
          </a:xfr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5DBD8F4F-EEEA-4343-96FD-7A3706076B4F}"/>
              </a:ext>
            </a:extLst>
          </p:cNvPr>
          <p:cNvSpPr txBox="1"/>
          <p:nvPr/>
        </p:nvSpPr>
        <p:spPr>
          <a:xfrm>
            <a:off x="265029" y="4493113"/>
            <a:ext cx="5554184" cy="27084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b="1">
                <a:latin typeface="Helvetica" pitchFamily="2" charset="0"/>
                <a:cs typeface="Calibri"/>
              </a:rPr>
              <a:t>EXAGGERATION</a:t>
            </a:r>
          </a:p>
          <a:p>
            <a:pPr algn="l"/>
            <a:endParaRPr lang="it-IT" b="1">
              <a:latin typeface="Helvetica" pitchFamily="2" charset="0"/>
              <a:cs typeface="Calibri"/>
            </a:endParaRPr>
          </a:p>
          <a:p>
            <a:r>
              <a:rPr lang="en-GB" sz="1600">
                <a:latin typeface="Helvetica" pitchFamily="2" charset="0"/>
                <a:ea typeface="+mn-lt"/>
                <a:cs typeface="+mn-lt"/>
              </a:rPr>
              <a:t>A positive scalar no less than 1 specifying the tightness of the natural clusters in X at the start of the optimization (before iteration 100). A large exaggeration makes the learn larger joint probabilities of Y and creates relatively more space between clusters in Y.</a:t>
            </a:r>
            <a:endParaRPr lang="en-GB" sz="1600">
              <a:latin typeface="Helvetica" pitchFamily="2" charset="0"/>
              <a:cs typeface="Calibri"/>
            </a:endParaRPr>
          </a:p>
          <a:p>
            <a:endParaRPr lang="en-GB" b="1">
              <a:cs typeface="Calibri"/>
            </a:endParaRPr>
          </a:p>
          <a:p>
            <a:endParaRPr lang="en-GB">
              <a:cs typeface="Calibri"/>
            </a:endParaRPr>
          </a:p>
          <a:p>
            <a:endParaRPr lang="it-IT">
              <a:cs typeface="Calibri"/>
            </a:endParaRPr>
          </a:p>
        </p:txBody>
      </p:sp>
      <p:pic>
        <p:nvPicPr>
          <p:cNvPr id="2" name="Immagine 2">
            <a:extLst>
              <a:ext uri="{FF2B5EF4-FFF2-40B4-BE49-F238E27FC236}">
                <a16:creationId xmlns:a16="http://schemas.microsoft.com/office/drawing/2014/main" id="{2FF80BD9-71F9-4883-A038-85DCF4756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09789"/>
            <a:ext cx="5158596" cy="3883324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D757A22E-02E2-4485-9257-AA86F6CB3034}"/>
              </a:ext>
            </a:extLst>
          </p:cNvPr>
          <p:cNvSpPr txBox="1"/>
          <p:nvPr/>
        </p:nvSpPr>
        <p:spPr>
          <a:xfrm>
            <a:off x="6139257" y="4493113"/>
            <a:ext cx="5659451" cy="18774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b="1">
                <a:latin typeface="Helvetica" pitchFamily="2" charset="0"/>
              </a:rPr>
              <a:t>LEARNING RATE</a:t>
            </a:r>
          </a:p>
          <a:p>
            <a:endParaRPr lang="en-GB">
              <a:latin typeface="Helvetica" pitchFamily="2" charset="0"/>
              <a:ea typeface="+mn-lt"/>
              <a:cs typeface="+mn-lt"/>
            </a:endParaRPr>
          </a:p>
          <a:p>
            <a:r>
              <a:rPr lang="en-GB" sz="1600">
                <a:latin typeface="Helvetica" pitchFamily="2" charset="0"/>
                <a:ea typeface="+mn-lt"/>
                <a:cs typeface="+mn-lt"/>
              </a:rPr>
              <a:t>High LR - the data may look like a ‘ball’ with any point approximately equidistant from its nearest neighbours</a:t>
            </a:r>
          </a:p>
          <a:p>
            <a:r>
              <a:rPr lang="en-GB" sz="1600">
                <a:latin typeface="Helvetica" pitchFamily="2" charset="0"/>
                <a:ea typeface="+mn-lt"/>
                <a:cs typeface="+mn-lt"/>
              </a:rPr>
              <a:t>Low LR - most points may look compressed in a dense cloud with few outliers. If the cost function gets stuck in a bad local minimum increasing the learning rate may help.</a:t>
            </a:r>
            <a:endParaRPr lang="en-GB" sz="1600">
              <a:latin typeface="Helvetica" pitchFamily="2" charset="0"/>
              <a:cs typeface="Calibr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14728E-B4E4-BB40-B345-E87FD95F8225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183225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35C67374-CD15-43A9-94BB-016638EAA631}"/>
              </a:ext>
            </a:extLst>
          </p:cNvPr>
          <p:cNvSpPr txBox="1"/>
          <p:nvPr/>
        </p:nvSpPr>
        <p:spPr>
          <a:xfrm>
            <a:off x="788130" y="2698434"/>
            <a:ext cx="3347050" cy="29546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400" b="1" err="1">
                <a:latin typeface="Helvetica" pitchFamily="2" charset="0"/>
              </a:rPr>
              <a:t>Distances</a:t>
            </a:r>
            <a:endParaRPr lang="it-IT" sz="2400" b="1">
              <a:latin typeface="Helvetica" pitchFamily="2" charset="0"/>
            </a:endParaRPr>
          </a:p>
          <a:p>
            <a:endParaRPr lang="it-IT" b="1">
              <a:latin typeface="Helvetica" pitchFamily="2" charset="0"/>
              <a:cs typeface="Calibri"/>
            </a:endParaRPr>
          </a:p>
          <a:p>
            <a:r>
              <a:rPr lang="it-IT" err="1">
                <a:latin typeface="Helvetica" pitchFamily="2" charset="0"/>
                <a:cs typeface="Calibri"/>
              </a:rPr>
              <a:t>Our</a:t>
            </a:r>
            <a:r>
              <a:rPr lang="it-IT">
                <a:latin typeface="Helvetica" pitchFamily="2" charset="0"/>
                <a:cs typeface="Calibri"/>
              </a:rPr>
              <a:t> </a:t>
            </a:r>
            <a:r>
              <a:rPr lang="it-IT" err="1">
                <a:latin typeface="Helvetica" pitchFamily="2" charset="0"/>
                <a:cs typeface="Calibri"/>
              </a:rPr>
              <a:t>choices</a:t>
            </a:r>
            <a:r>
              <a:rPr lang="it-IT">
                <a:latin typeface="Helvetica" pitchFamily="2" charset="0"/>
                <a:cs typeface="Calibri"/>
              </a:rPr>
              <a:t>: </a:t>
            </a:r>
          </a:p>
          <a:p>
            <a:pPr marL="285750" indent="-285750">
              <a:buFont typeface="Arial"/>
              <a:buChar char="•"/>
            </a:pPr>
            <a:r>
              <a:rPr lang="it-IT" err="1">
                <a:latin typeface="Helvetica" pitchFamily="2" charset="0"/>
                <a:ea typeface="+mn-lt"/>
                <a:cs typeface="+mn-lt"/>
              </a:rPr>
              <a:t>Hamming</a:t>
            </a:r>
            <a:r>
              <a:rPr lang="it-IT">
                <a:latin typeface="Helvetica" pitchFamily="2" charset="0"/>
                <a:ea typeface="+mn-lt"/>
                <a:cs typeface="+mn-lt"/>
              </a:rPr>
              <a:t> </a:t>
            </a:r>
            <a:r>
              <a:rPr lang="it-IT" err="1">
                <a:latin typeface="Helvetica" pitchFamily="2" charset="0"/>
                <a:ea typeface="+mn-lt"/>
                <a:cs typeface="+mn-lt"/>
              </a:rPr>
              <a:t>distances</a:t>
            </a:r>
            <a:r>
              <a:rPr lang="it-IT">
                <a:latin typeface="Helvetica" pitchFamily="2" charset="0"/>
                <a:ea typeface="+mn-lt"/>
                <a:cs typeface="+mn-lt"/>
              </a:rPr>
              <a:t> for </a:t>
            </a:r>
            <a:r>
              <a:rPr lang="it-IT" err="1">
                <a:latin typeface="Helvetica" pitchFamily="2" charset="0"/>
                <a:ea typeface="+mn-lt"/>
                <a:cs typeface="+mn-lt"/>
              </a:rPr>
              <a:t>categorical</a:t>
            </a:r>
            <a:r>
              <a:rPr lang="it-IT">
                <a:latin typeface="Helvetica" pitchFamily="2" charset="0"/>
                <a:ea typeface="+mn-lt"/>
                <a:cs typeface="+mn-lt"/>
              </a:rPr>
              <a:t> </a:t>
            </a:r>
            <a:r>
              <a:rPr lang="it-IT" err="1">
                <a:latin typeface="Helvetica" pitchFamily="2" charset="0"/>
                <a:ea typeface="+mn-lt"/>
                <a:cs typeface="+mn-lt"/>
              </a:rPr>
              <a:t>variables</a:t>
            </a:r>
            <a:endParaRPr lang="it-IT">
              <a:latin typeface="Helvetica" pitchFamily="2" charset="0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>
                <a:latin typeface="Helvetica" pitchFamily="2" charset="0"/>
                <a:cs typeface="Calibri"/>
              </a:rPr>
              <a:t>L1 </a:t>
            </a:r>
            <a:r>
              <a:rPr lang="it-IT" err="1">
                <a:latin typeface="Helvetica" pitchFamily="2" charset="0"/>
                <a:cs typeface="Calibri"/>
              </a:rPr>
              <a:t>norm</a:t>
            </a:r>
            <a:r>
              <a:rPr lang="it-IT">
                <a:latin typeface="Helvetica" pitchFamily="2" charset="0"/>
                <a:cs typeface="Calibri"/>
              </a:rPr>
              <a:t> for </a:t>
            </a:r>
            <a:r>
              <a:rPr lang="it-IT" err="1">
                <a:latin typeface="Helvetica" pitchFamily="2" charset="0"/>
                <a:cs typeface="Calibri"/>
              </a:rPr>
              <a:t>numerical</a:t>
            </a:r>
            <a:r>
              <a:rPr lang="it-IT">
                <a:latin typeface="Helvetica" pitchFamily="2" charset="0"/>
                <a:cs typeface="Calibri"/>
              </a:rPr>
              <a:t> </a:t>
            </a:r>
            <a:r>
              <a:rPr lang="it-IT" err="1">
                <a:latin typeface="Helvetica" pitchFamily="2" charset="0"/>
                <a:cs typeface="Calibri"/>
              </a:rPr>
              <a:t>features</a:t>
            </a:r>
            <a:endParaRPr lang="it-IT">
              <a:latin typeface="Helvetica" pitchFamily="2" charset="0"/>
              <a:cs typeface="Calibri"/>
            </a:endParaRPr>
          </a:p>
          <a:p>
            <a:r>
              <a:rPr lang="it-IT" err="1">
                <a:latin typeface="Helvetica" pitchFamily="2" charset="0"/>
                <a:cs typeface="Calibri"/>
              </a:rPr>
              <a:t>We</a:t>
            </a:r>
            <a:r>
              <a:rPr lang="it-IT">
                <a:latin typeface="Helvetica" pitchFamily="2" charset="0"/>
                <a:cs typeface="Calibri"/>
              </a:rPr>
              <a:t> combine </a:t>
            </a:r>
            <a:r>
              <a:rPr lang="it-IT" err="1">
                <a:latin typeface="Helvetica" pitchFamily="2" charset="0"/>
                <a:cs typeface="Calibri"/>
              </a:rPr>
              <a:t>them</a:t>
            </a:r>
            <a:r>
              <a:rPr lang="it-IT">
                <a:latin typeface="Helvetica" pitchFamily="2" charset="0"/>
                <a:cs typeface="Calibri"/>
              </a:rPr>
              <a:t> </a:t>
            </a:r>
            <a:r>
              <a:rPr lang="it-IT" err="1">
                <a:latin typeface="Helvetica" pitchFamily="2" charset="0"/>
                <a:cs typeface="Calibri"/>
              </a:rPr>
              <a:t>using</a:t>
            </a:r>
            <a:r>
              <a:rPr lang="it-IT">
                <a:latin typeface="Helvetica" pitchFamily="2" charset="0"/>
                <a:cs typeface="Calibri"/>
              </a:rPr>
              <a:t> relative </a:t>
            </a:r>
            <a:r>
              <a:rPr lang="it-IT" err="1">
                <a:latin typeface="Helvetica" pitchFamily="2" charset="0"/>
                <a:cs typeface="Calibri"/>
              </a:rPr>
              <a:t>weights</a:t>
            </a:r>
            <a:r>
              <a:rPr lang="it-IT">
                <a:latin typeface="Helvetica" pitchFamily="2" charset="0"/>
                <a:cs typeface="Calibri"/>
              </a:rPr>
              <a:t> in the </a:t>
            </a:r>
            <a:r>
              <a:rPr lang="it-IT" err="1">
                <a:latin typeface="Helvetica" pitchFamily="2" charset="0"/>
                <a:cs typeface="Calibri"/>
              </a:rPr>
              <a:t>function</a:t>
            </a:r>
            <a:r>
              <a:rPr lang="it-IT">
                <a:latin typeface="Helvetica" pitchFamily="2" charset="0"/>
                <a:cs typeface="Calibri"/>
              </a:rPr>
              <a:t> </a:t>
            </a:r>
            <a:r>
              <a:rPr lang="it-IT" b="1" err="1">
                <a:latin typeface="Helvetica" pitchFamily="2" charset="0"/>
                <a:cs typeface="Calibri"/>
              </a:rPr>
              <a:t>MixDistance</a:t>
            </a:r>
            <a:endParaRPr lang="it-IT" b="1">
              <a:latin typeface="Helvetica" pitchFamily="2" charset="0"/>
              <a:cs typeface="Calibri"/>
            </a:endParaRPr>
          </a:p>
        </p:txBody>
      </p:sp>
      <p:pic>
        <p:nvPicPr>
          <p:cNvPr id="10" name="Immagine 10">
            <a:extLst>
              <a:ext uri="{FF2B5EF4-FFF2-40B4-BE49-F238E27FC236}">
                <a16:creationId xmlns:a16="http://schemas.microsoft.com/office/drawing/2014/main" id="{DDFDFCF4-ECD7-4FC6-BE63-A256D9E42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5003" y="795537"/>
            <a:ext cx="6914885" cy="51861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2206E09-496F-CF47-9BD3-20FB27FF294B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2296249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2">
            <a:extLst>
              <a:ext uri="{FF2B5EF4-FFF2-40B4-BE49-F238E27FC236}">
                <a16:creationId xmlns:a16="http://schemas.microsoft.com/office/drawing/2014/main" id="{428238E2-252A-4A99-93EC-BE1BBAF2D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97" y="1034451"/>
            <a:ext cx="5748067" cy="4329021"/>
          </a:xfrm>
          <a:prstGeom prst="rect">
            <a:avLst/>
          </a:prstGeom>
        </p:spPr>
      </p:pic>
      <p:pic>
        <p:nvPicPr>
          <p:cNvPr id="3" name="Immagine 3">
            <a:extLst>
              <a:ext uri="{FF2B5EF4-FFF2-40B4-BE49-F238E27FC236}">
                <a16:creationId xmlns:a16="http://schemas.microsoft.com/office/drawing/2014/main" id="{C0DC4F04-EDFE-48E2-8395-6288E4DC0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3342" y="976942"/>
            <a:ext cx="5934974" cy="44440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A5C7E22-AC01-854D-8949-B83A3300B64E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1193173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6BCD89-ACF6-4138-A6D8-4D3224D66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1663"/>
            <a:ext cx="10791825" cy="14039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it-IT" b="1">
                <a:latin typeface="Helvetica" pitchFamily="2" charset="0"/>
                <a:cs typeface="Calibri" panose="020F0502020204030204"/>
              </a:rPr>
              <a:t>RICA – </a:t>
            </a:r>
            <a:r>
              <a:rPr lang="it-IT" b="1" err="1">
                <a:latin typeface="Helvetica" pitchFamily="2" charset="0"/>
                <a:cs typeface="Calibri" panose="020F0502020204030204"/>
              </a:rPr>
              <a:t>Reconstruction</a:t>
            </a:r>
            <a:r>
              <a:rPr lang="it-IT" b="1">
                <a:latin typeface="Helvetica" pitchFamily="2" charset="0"/>
                <a:cs typeface="Calibri" panose="020F0502020204030204"/>
              </a:rPr>
              <a:t> </a:t>
            </a:r>
            <a:r>
              <a:rPr lang="it-IT" b="1" err="1">
                <a:latin typeface="Helvetica" pitchFamily="2" charset="0"/>
                <a:cs typeface="Calibri" panose="020F0502020204030204"/>
              </a:rPr>
              <a:t>Independent</a:t>
            </a:r>
            <a:r>
              <a:rPr lang="it-IT" b="1">
                <a:latin typeface="Helvetica" pitchFamily="2" charset="0"/>
                <a:cs typeface="Calibri" panose="020F0502020204030204"/>
              </a:rPr>
              <a:t> Component Analysis</a:t>
            </a:r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93EB515C-B92F-435B-8F9F-46E611881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788" y="1529724"/>
            <a:ext cx="4900647" cy="379855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959B9A7-F389-0241-B5DA-37B6713F8B45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3937191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C56D9FD6-48EF-1041-845F-910B79487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296" y="635794"/>
            <a:ext cx="6455408" cy="558641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F16869-C391-6D40-84FB-6341B04D60B5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2870849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209DC94E-4E39-4DC7-8A94-894907B3DCD7}"/>
              </a:ext>
            </a:extLst>
          </p:cNvPr>
          <p:cNvSpPr txBox="1"/>
          <p:nvPr/>
        </p:nvSpPr>
        <p:spPr>
          <a:xfrm>
            <a:off x="641229" y="439947"/>
            <a:ext cx="46463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b="1">
                <a:latin typeface="Helvetica" pitchFamily="2" charset="0"/>
              </a:rPr>
              <a:t>Clustering </a:t>
            </a:r>
            <a:r>
              <a:rPr lang="it-IT" b="1" err="1">
                <a:latin typeface="Helvetica" pitchFamily="2" charset="0"/>
              </a:rPr>
              <a:t>Algorithm</a:t>
            </a:r>
            <a:r>
              <a:rPr lang="it-IT" b="1">
                <a:latin typeface="Helvetica" pitchFamily="2" charset="0"/>
              </a:rPr>
              <a:t>: K-</a:t>
            </a:r>
            <a:r>
              <a:rPr lang="it-IT" b="1" err="1">
                <a:latin typeface="Helvetica" pitchFamily="2" charset="0"/>
              </a:rPr>
              <a:t>Medoids</a:t>
            </a:r>
            <a:endParaRPr lang="it-IT" b="1">
              <a:latin typeface="Helvetica" pitchFamily="2" charset="0"/>
              <a:cs typeface="Calibri"/>
            </a:endParaRPr>
          </a:p>
        </p:txBody>
      </p:sp>
      <p:pic>
        <p:nvPicPr>
          <p:cNvPr id="3" name="Immagine 3">
            <a:extLst>
              <a:ext uri="{FF2B5EF4-FFF2-40B4-BE49-F238E27FC236}">
                <a16:creationId xmlns:a16="http://schemas.microsoft.com/office/drawing/2014/main" id="{806865B8-9BC4-4F8C-8885-70AE5D963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362" y="1293243"/>
            <a:ext cx="5431766" cy="4098985"/>
          </a:xfrm>
          <a:prstGeom prst="rect">
            <a:avLst/>
          </a:prstGeom>
        </p:spPr>
      </p:pic>
      <p:pic>
        <p:nvPicPr>
          <p:cNvPr id="4" name="Immagine 4">
            <a:extLst>
              <a:ext uri="{FF2B5EF4-FFF2-40B4-BE49-F238E27FC236}">
                <a16:creationId xmlns:a16="http://schemas.microsoft.com/office/drawing/2014/main" id="{7C7D6665-049B-4B74-BCA1-61B11B9D0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249" y="1379508"/>
            <a:ext cx="5359879" cy="401272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D52E3E-6C48-D64F-B6FA-4374CDE67CC9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176785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2">
            <a:extLst>
              <a:ext uri="{FF2B5EF4-FFF2-40B4-BE49-F238E27FC236}">
                <a16:creationId xmlns:a16="http://schemas.microsoft.com/office/drawing/2014/main" id="{4E4E6F20-CF3F-43F2-B280-85209AA6F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777" y="1350753"/>
            <a:ext cx="5934974" cy="4458419"/>
          </a:xfrm>
          <a:prstGeom prst="rect">
            <a:avLst/>
          </a:prstGeom>
        </p:spPr>
      </p:pic>
      <p:pic>
        <p:nvPicPr>
          <p:cNvPr id="3" name="Immagine 3">
            <a:extLst>
              <a:ext uri="{FF2B5EF4-FFF2-40B4-BE49-F238E27FC236}">
                <a16:creationId xmlns:a16="http://schemas.microsoft.com/office/drawing/2014/main" id="{86FB4AC9-E77D-4A22-80DE-4B12BE4C2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249" y="1350753"/>
            <a:ext cx="6035613" cy="453030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0286D95-BD8D-364B-8B39-E7DA2DC45B4D}"/>
              </a:ext>
            </a:extLst>
          </p:cNvPr>
          <p:cNvSpPr/>
          <p:nvPr/>
        </p:nvSpPr>
        <p:spPr>
          <a:xfrm>
            <a:off x="0" y="6555892"/>
            <a:ext cx="12192000" cy="32861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>
                <a:latin typeface="Helvetica" pitchFamily="2" charset="0"/>
              </a:rPr>
              <a:t>BC1 – Client Segmentation						Gelloni, Monfrinotti, Retif, Stampini	</a:t>
            </a:r>
          </a:p>
        </p:txBody>
      </p:sp>
    </p:spTree>
    <p:extLst>
      <p:ext uri="{BB962C8B-B14F-4D97-AF65-F5344CB8AC3E}">
        <p14:creationId xmlns:p14="http://schemas.microsoft.com/office/powerpoint/2010/main" val="3312249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667</Words>
  <Application>Microsoft Macintosh PowerPoint</Application>
  <PresentationFormat>Widescreen</PresentationFormat>
  <Paragraphs>83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Helvetica</vt:lpstr>
      <vt:lpstr>Wingdings</vt:lpstr>
      <vt:lpstr>Office Theme</vt:lpstr>
      <vt:lpstr>BUSINESS CASE 1 Segmenting Clients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Client Segmentation Looking for personas from 10 Clusters</vt:lpstr>
      <vt:lpstr>Cluster 1   Risk-Adverse, Elderly Client from Bergamo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Francesco Stampini</dc:creator>
  <cp:lastModifiedBy>Francesco Stampini</cp:lastModifiedBy>
  <cp:revision>1</cp:revision>
  <dcterms:created xsi:type="dcterms:W3CDTF">2021-04-06T09:36:17Z</dcterms:created>
  <dcterms:modified xsi:type="dcterms:W3CDTF">2021-04-07T05:48:06Z</dcterms:modified>
</cp:coreProperties>
</file>